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4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1" d="100"/>
          <a:sy n="51" d="100"/>
        </p:scale>
        <p:origin x="-21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C5DE8B-417B-41E0-AD0C-7C6D3C82390F}" type="doc">
      <dgm:prSet loTypeId="urn:microsoft.com/office/officeart/2005/8/layout/hProcess9" loCatId="process" qsTypeId="urn:microsoft.com/office/officeart/2005/8/quickstyle/simple1" qsCatId="simple" csTypeId="urn:microsoft.com/office/officeart/2005/8/colors/accent1_2" csCatId="accent1" phldr="1"/>
      <dgm:spPr/>
    </dgm:pt>
    <dgm:pt modelId="{A6149D7A-3F8E-45FB-835F-A0758E5B0995}">
      <dgm:prSet phldrT="[Text]"/>
      <dgm:spPr>
        <a:solidFill>
          <a:schemeClr val="accent3">
            <a:lumMod val="75000"/>
          </a:schemeClr>
        </a:solidFill>
      </dgm:spPr>
      <dgm:t>
        <a:bodyPr/>
        <a:lstStyle/>
        <a:p>
          <a:pPr algn="ctr"/>
          <a:r>
            <a:rPr lang="hy-AM" dirty="0" smtClean="0"/>
            <a:t>Հեղինակային իրավունք</a:t>
          </a:r>
          <a:endParaRPr lang="en-US" dirty="0"/>
        </a:p>
      </dgm:t>
    </dgm:pt>
    <dgm:pt modelId="{578C25F1-77D3-43BC-91AB-CE910B08AE31}" type="parTrans" cxnId="{D6148E4A-7F82-47C6-947E-790BF684DC61}">
      <dgm:prSet/>
      <dgm:spPr/>
      <dgm:t>
        <a:bodyPr/>
        <a:lstStyle/>
        <a:p>
          <a:endParaRPr lang="en-US"/>
        </a:p>
      </dgm:t>
    </dgm:pt>
    <dgm:pt modelId="{6EB0BAC8-9389-4D09-9B85-092E0F38AFE1}" type="sibTrans" cxnId="{D6148E4A-7F82-47C6-947E-790BF684DC61}">
      <dgm:prSet/>
      <dgm:spPr/>
      <dgm:t>
        <a:bodyPr/>
        <a:lstStyle/>
        <a:p>
          <a:endParaRPr lang="en-US"/>
        </a:p>
      </dgm:t>
    </dgm:pt>
    <dgm:pt modelId="{B466AEB6-49A8-496D-A463-CB2F88F614FD}">
      <dgm:prSet phldrT="[Text]"/>
      <dgm:spPr>
        <a:solidFill>
          <a:srgbClr val="0070C0"/>
        </a:solidFill>
      </dgm:spPr>
      <dgm:t>
        <a:bodyPr/>
        <a:lstStyle/>
        <a:p>
          <a:r>
            <a:rPr lang="en-US" dirty="0" smtClean="0"/>
            <a:t>Creative Commons</a:t>
          </a:r>
          <a:endParaRPr lang="en-US" dirty="0"/>
        </a:p>
      </dgm:t>
    </dgm:pt>
    <dgm:pt modelId="{D956F6EC-2413-4973-BAA1-192DDA86B05D}" type="parTrans" cxnId="{57F8B54D-AE74-46D1-882B-10C65061E175}">
      <dgm:prSet/>
      <dgm:spPr/>
      <dgm:t>
        <a:bodyPr/>
        <a:lstStyle/>
        <a:p>
          <a:endParaRPr lang="en-US"/>
        </a:p>
      </dgm:t>
    </dgm:pt>
    <dgm:pt modelId="{8617A91F-1DBD-435D-9A7A-0CE5BEFB9461}" type="sibTrans" cxnId="{57F8B54D-AE74-46D1-882B-10C65061E175}">
      <dgm:prSet/>
      <dgm:spPr/>
      <dgm:t>
        <a:bodyPr/>
        <a:lstStyle/>
        <a:p>
          <a:endParaRPr lang="en-US"/>
        </a:p>
      </dgm:t>
    </dgm:pt>
    <dgm:pt modelId="{DF5F1ACC-D47A-4A37-B638-6C8B5BBDCCD2}" type="pres">
      <dgm:prSet presAssocID="{53C5DE8B-417B-41E0-AD0C-7C6D3C82390F}" presName="CompostProcess" presStyleCnt="0">
        <dgm:presLayoutVars>
          <dgm:dir/>
          <dgm:resizeHandles val="exact"/>
        </dgm:presLayoutVars>
      </dgm:prSet>
      <dgm:spPr/>
    </dgm:pt>
    <dgm:pt modelId="{530E2282-A2F1-4896-AEC5-9DCB622B3FB6}" type="pres">
      <dgm:prSet presAssocID="{53C5DE8B-417B-41E0-AD0C-7C6D3C82390F}" presName="arrow" presStyleLbl="bgShp" presStyleIdx="0" presStyleCnt="1" custAng="5400000" custScaleX="42386" custScaleY="31400" custLinFactNeighborX="-690" custLinFactNeighborY="2980"/>
      <dgm:spPr>
        <a:solidFill>
          <a:schemeClr val="accent2">
            <a:lumMod val="60000"/>
            <a:lumOff val="40000"/>
          </a:schemeClr>
        </a:solidFill>
        <a:ln>
          <a:solidFill>
            <a:schemeClr val="bg2">
              <a:lumMod val="10000"/>
            </a:schemeClr>
          </a:solidFill>
        </a:ln>
      </dgm:spPr>
    </dgm:pt>
    <dgm:pt modelId="{FB7AE023-F788-4196-8CEC-7F394FD25C80}" type="pres">
      <dgm:prSet presAssocID="{53C5DE8B-417B-41E0-AD0C-7C6D3C82390F}" presName="linearProcess" presStyleCnt="0"/>
      <dgm:spPr/>
    </dgm:pt>
    <dgm:pt modelId="{5D52DE95-10E5-4F22-A6FA-45AB7E839057}" type="pres">
      <dgm:prSet presAssocID="{A6149D7A-3F8E-45FB-835F-A0758E5B0995}" presName="textNode" presStyleLbl="node1" presStyleIdx="0" presStyleCnt="2" custScaleX="1375222" custScaleY="61239" custLinFactX="440210" custLinFactNeighborX="500000" custLinFactNeighborY="-91150">
        <dgm:presLayoutVars>
          <dgm:bulletEnabled val="1"/>
        </dgm:presLayoutVars>
      </dgm:prSet>
      <dgm:spPr/>
      <dgm:t>
        <a:bodyPr/>
        <a:lstStyle/>
        <a:p>
          <a:endParaRPr lang="en-US"/>
        </a:p>
      </dgm:t>
    </dgm:pt>
    <dgm:pt modelId="{2EC94AA3-1A72-4122-AA44-0C202183E47B}" type="pres">
      <dgm:prSet presAssocID="{6EB0BAC8-9389-4D09-9B85-092E0F38AFE1}" presName="sibTrans" presStyleCnt="0"/>
      <dgm:spPr/>
    </dgm:pt>
    <dgm:pt modelId="{4A2D31E3-E586-4C48-A36F-5B653E69AD54}" type="pres">
      <dgm:prSet presAssocID="{B466AEB6-49A8-496D-A463-CB2F88F614FD}" presName="textNode" presStyleLbl="node1" presStyleIdx="1" presStyleCnt="2" custScaleX="967023" custScaleY="51144" custLinFactX="-668546" custLinFactNeighborX="-700000" custLinFactNeighborY="99428">
        <dgm:presLayoutVars>
          <dgm:bulletEnabled val="1"/>
        </dgm:presLayoutVars>
      </dgm:prSet>
      <dgm:spPr/>
      <dgm:t>
        <a:bodyPr/>
        <a:lstStyle/>
        <a:p>
          <a:endParaRPr lang="en-US"/>
        </a:p>
      </dgm:t>
    </dgm:pt>
  </dgm:ptLst>
  <dgm:cxnLst>
    <dgm:cxn modelId="{D6148E4A-7F82-47C6-947E-790BF684DC61}" srcId="{53C5DE8B-417B-41E0-AD0C-7C6D3C82390F}" destId="{A6149D7A-3F8E-45FB-835F-A0758E5B0995}" srcOrd="0" destOrd="0" parTransId="{578C25F1-77D3-43BC-91AB-CE910B08AE31}" sibTransId="{6EB0BAC8-9389-4D09-9B85-092E0F38AFE1}"/>
    <dgm:cxn modelId="{A083CEB7-FB39-5C4B-9DD1-C0536751D2BF}" type="presOf" srcId="{A6149D7A-3F8E-45FB-835F-A0758E5B0995}" destId="{5D52DE95-10E5-4F22-A6FA-45AB7E839057}" srcOrd="0" destOrd="0" presId="urn:microsoft.com/office/officeart/2005/8/layout/hProcess9"/>
    <dgm:cxn modelId="{57F8B54D-AE74-46D1-882B-10C65061E175}" srcId="{53C5DE8B-417B-41E0-AD0C-7C6D3C82390F}" destId="{B466AEB6-49A8-496D-A463-CB2F88F614FD}" srcOrd="1" destOrd="0" parTransId="{D956F6EC-2413-4973-BAA1-192DDA86B05D}" sibTransId="{8617A91F-1DBD-435D-9A7A-0CE5BEFB9461}"/>
    <dgm:cxn modelId="{48A1ADE4-565D-A24B-BD33-41156AB0F7A3}" type="presOf" srcId="{B466AEB6-49A8-496D-A463-CB2F88F614FD}" destId="{4A2D31E3-E586-4C48-A36F-5B653E69AD54}" srcOrd="0" destOrd="0" presId="urn:microsoft.com/office/officeart/2005/8/layout/hProcess9"/>
    <dgm:cxn modelId="{C94C50F3-20D9-2E4A-814A-F506E243E6BA}" type="presOf" srcId="{53C5DE8B-417B-41E0-AD0C-7C6D3C82390F}" destId="{DF5F1ACC-D47A-4A37-B638-6C8B5BBDCCD2}" srcOrd="0" destOrd="0" presId="urn:microsoft.com/office/officeart/2005/8/layout/hProcess9"/>
    <dgm:cxn modelId="{D0BCBF68-F5FA-EC45-B78A-4CA57E075506}" type="presParOf" srcId="{DF5F1ACC-D47A-4A37-B638-6C8B5BBDCCD2}" destId="{530E2282-A2F1-4896-AEC5-9DCB622B3FB6}" srcOrd="0" destOrd="0" presId="urn:microsoft.com/office/officeart/2005/8/layout/hProcess9"/>
    <dgm:cxn modelId="{0FFA41B9-3E8A-C441-82A2-0098EB678BC2}" type="presParOf" srcId="{DF5F1ACC-D47A-4A37-B638-6C8B5BBDCCD2}" destId="{FB7AE023-F788-4196-8CEC-7F394FD25C80}" srcOrd="1" destOrd="0" presId="urn:microsoft.com/office/officeart/2005/8/layout/hProcess9"/>
    <dgm:cxn modelId="{44179202-801B-754A-8158-A6B396844596}" type="presParOf" srcId="{FB7AE023-F788-4196-8CEC-7F394FD25C80}" destId="{5D52DE95-10E5-4F22-A6FA-45AB7E839057}" srcOrd="0" destOrd="0" presId="urn:microsoft.com/office/officeart/2005/8/layout/hProcess9"/>
    <dgm:cxn modelId="{F57DB96A-8EB2-154A-A1B0-10B4F4A3913C}" type="presParOf" srcId="{FB7AE023-F788-4196-8CEC-7F394FD25C80}" destId="{2EC94AA3-1A72-4122-AA44-0C202183E47B}" srcOrd="1" destOrd="0" presId="urn:microsoft.com/office/officeart/2005/8/layout/hProcess9"/>
    <dgm:cxn modelId="{D21B1964-2BD7-C44E-A997-3D6A1C14D45F}" type="presParOf" srcId="{FB7AE023-F788-4196-8CEC-7F394FD25C80}" destId="{4A2D31E3-E586-4C48-A36F-5B653E69AD54}"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CE92C4-FA3F-49AE-822C-1E81A21D987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151FC4A-71F8-4465-A06D-D238D8B8F11F}">
      <dgm:prSet phldrT="[Text]" custT="1"/>
      <dgm:spPr>
        <a:solidFill>
          <a:srgbClr val="FFFF00"/>
        </a:solidFill>
      </dgm:spPr>
      <dgm:t>
        <a:bodyPr/>
        <a:lstStyle/>
        <a:p>
          <a:pPr marL="0" indent="0">
            <a:tabLst/>
          </a:pPr>
          <a:r>
            <a:rPr lang="hy-AM" sz="3600" b="1" i="0" u="none" spc="0" dirty="0" smtClean="0">
              <a:solidFill>
                <a:srgbClr val="0000FF"/>
              </a:solidFill>
              <a:latin typeface="GHEA Grapalat"/>
              <a:cs typeface="GHEA Grapalat"/>
            </a:rPr>
            <a:t>Շարժառիթներ</a:t>
          </a:r>
          <a:endParaRPr lang="en-US" sz="2400" b="1" i="0" u="none" spc="0" dirty="0">
            <a:solidFill>
              <a:srgbClr val="0000FF"/>
            </a:solidFill>
            <a:latin typeface="GHEA Grapalat"/>
            <a:cs typeface="GHEA Grapalat"/>
          </a:endParaRPr>
        </a:p>
      </dgm:t>
    </dgm:pt>
    <dgm:pt modelId="{8F601964-7D1B-469E-B4C7-07394FBF2306}" type="parTrans" cxnId="{C4BBD584-EA8A-49E5-A7CB-3E5D2E76A277}">
      <dgm:prSet/>
      <dgm:spPr/>
      <dgm:t>
        <a:bodyPr/>
        <a:lstStyle/>
        <a:p>
          <a:endParaRPr lang="en-US"/>
        </a:p>
      </dgm:t>
    </dgm:pt>
    <dgm:pt modelId="{B86C52D1-4DE6-4EB2-9EE7-9F7A777EBA68}" type="sibTrans" cxnId="{C4BBD584-EA8A-49E5-A7CB-3E5D2E76A277}">
      <dgm:prSet/>
      <dgm:spPr/>
      <dgm:t>
        <a:bodyPr/>
        <a:lstStyle/>
        <a:p>
          <a:endParaRPr lang="en-US"/>
        </a:p>
      </dgm:t>
    </dgm:pt>
    <dgm:pt modelId="{82B44872-E92E-4A00-8AAA-A59746DB6A82}">
      <dgm:prSet phldrT="[Text]" custT="1"/>
      <dgm:spPr>
        <a:solidFill>
          <a:srgbClr val="FFFF00"/>
        </a:solidFill>
      </dgm:spPr>
      <dgm:t>
        <a:bodyPr/>
        <a:lstStyle/>
        <a:p>
          <a:r>
            <a:rPr lang="hy-AM" sz="2400" b="1" dirty="0" smtClean="0">
              <a:solidFill>
                <a:srgbClr val="4000FF"/>
              </a:solidFill>
              <a:latin typeface="GHEA Grapalat"/>
              <a:cs typeface="GHEA Grapalat"/>
            </a:rPr>
            <a:t>Առաջխաղացում</a:t>
          </a:r>
          <a:endParaRPr lang="en-US" sz="1800" dirty="0">
            <a:solidFill>
              <a:srgbClr val="4000FF"/>
            </a:solidFill>
            <a:latin typeface="GHEA Grapalat"/>
            <a:cs typeface="GHEA Grapalat"/>
          </a:endParaRPr>
        </a:p>
      </dgm:t>
    </dgm:pt>
    <dgm:pt modelId="{5FF1DAF1-3C62-4793-8E69-3158178796D0}" type="parTrans" cxnId="{3C95DD2C-EB54-47E4-87E4-25EC47DAE9F5}">
      <dgm:prSet/>
      <dgm:spPr/>
      <dgm:t>
        <a:bodyPr/>
        <a:lstStyle/>
        <a:p>
          <a:endParaRPr lang="en-US"/>
        </a:p>
      </dgm:t>
    </dgm:pt>
    <dgm:pt modelId="{C1136F85-E9B0-4D86-A357-BC49FCC6A4EC}" type="sibTrans" cxnId="{3C95DD2C-EB54-47E4-87E4-25EC47DAE9F5}">
      <dgm:prSet/>
      <dgm:spPr/>
      <dgm:t>
        <a:bodyPr/>
        <a:lstStyle/>
        <a:p>
          <a:endParaRPr lang="en-US"/>
        </a:p>
      </dgm:t>
    </dgm:pt>
    <dgm:pt modelId="{A1F1D16B-E558-407A-8E1F-27476F43891A}">
      <dgm:prSet phldrT="[Text]"/>
      <dgm:spPr>
        <a:solidFill>
          <a:srgbClr val="FFFF00"/>
        </a:solidFill>
      </dgm:spPr>
      <dgm:t>
        <a:bodyPr/>
        <a:lstStyle/>
        <a:p>
          <a:r>
            <a:rPr lang="hy-AM" b="1" dirty="0" smtClean="0">
              <a:solidFill>
                <a:srgbClr val="4000FF"/>
              </a:solidFill>
              <a:latin typeface="GHEA Grapalat"/>
              <a:cs typeface="GHEA Grapalat"/>
            </a:rPr>
            <a:t>Լայն լսարան</a:t>
          </a:r>
          <a:endParaRPr lang="en-US" dirty="0">
            <a:solidFill>
              <a:srgbClr val="4000FF"/>
            </a:solidFill>
            <a:latin typeface="GHEA Grapalat"/>
            <a:cs typeface="GHEA Grapalat"/>
          </a:endParaRPr>
        </a:p>
      </dgm:t>
    </dgm:pt>
    <dgm:pt modelId="{C97D019F-8131-461E-993F-9C39A04FB19C}" type="parTrans" cxnId="{1D31BF03-4D1B-4529-83DB-2003146A4CE9}">
      <dgm:prSet/>
      <dgm:spPr/>
      <dgm:t>
        <a:bodyPr/>
        <a:lstStyle/>
        <a:p>
          <a:endParaRPr lang="en-US"/>
        </a:p>
      </dgm:t>
    </dgm:pt>
    <dgm:pt modelId="{CF398691-A246-41FF-80E9-63515D713559}" type="sibTrans" cxnId="{1D31BF03-4D1B-4529-83DB-2003146A4CE9}">
      <dgm:prSet/>
      <dgm:spPr/>
      <dgm:t>
        <a:bodyPr/>
        <a:lstStyle/>
        <a:p>
          <a:endParaRPr lang="en-US"/>
        </a:p>
      </dgm:t>
    </dgm:pt>
    <dgm:pt modelId="{6EA6BB1E-13D5-45BC-9534-52F197C59359}">
      <dgm:prSet phldrT="[Text]"/>
      <dgm:spPr>
        <a:solidFill>
          <a:srgbClr val="FFFF00"/>
        </a:solidFill>
      </dgm:spPr>
      <dgm:t>
        <a:bodyPr/>
        <a:lstStyle/>
        <a:p>
          <a:r>
            <a:rPr lang="hy-AM" b="1" dirty="0" smtClean="0">
              <a:solidFill>
                <a:srgbClr val="4000FF"/>
              </a:solidFill>
              <a:latin typeface="GHEA Grapalat"/>
              <a:cs typeface="GHEA Grapalat"/>
            </a:rPr>
            <a:t>Նյութական օգուտներ</a:t>
          </a:r>
          <a:endParaRPr lang="en-US" dirty="0">
            <a:solidFill>
              <a:srgbClr val="4000FF"/>
            </a:solidFill>
            <a:latin typeface="GHEA Grapalat"/>
            <a:cs typeface="GHEA Grapalat"/>
          </a:endParaRPr>
        </a:p>
      </dgm:t>
    </dgm:pt>
    <dgm:pt modelId="{01C518D1-7074-48F0-86FB-D53C82164D8A}" type="parTrans" cxnId="{C65819E6-FA6F-4DC6-A69A-34EFA4AF81CD}">
      <dgm:prSet/>
      <dgm:spPr/>
      <dgm:t>
        <a:bodyPr/>
        <a:lstStyle/>
        <a:p>
          <a:endParaRPr lang="en-US"/>
        </a:p>
      </dgm:t>
    </dgm:pt>
    <dgm:pt modelId="{76327209-F0AA-44C9-B003-F1E600BA2EA0}" type="sibTrans" cxnId="{C65819E6-FA6F-4DC6-A69A-34EFA4AF81CD}">
      <dgm:prSet/>
      <dgm:spPr/>
      <dgm:t>
        <a:bodyPr/>
        <a:lstStyle/>
        <a:p>
          <a:endParaRPr lang="en-US"/>
        </a:p>
      </dgm:t>
    </dgm:pt>
    <dgm:pt modelId="{AB672124-6F6F-418E-AEA6-59EA79DD2DC8}">
      <dgm:prSet phldrT="[Text]"/>
      <dgm:spPr>
        <a:solidFill>
          <a:srgbClr val="FFFF00"/>
        </a:solidFill>
      </dgm:spPr>
      <dgm:t>
        <a:bodyPr/>
        <a:lstStyle/>
        <a:p>
          <a:r>
            <a:rPr lang="hy-AM" b="1" dirty="0" smtClean="0">
              <a:solidFill>
                <a:srgbClr val="4000FF"/>
              </a:solidFill>
              <a:latin typeface="GHEA Grapalat"/>
              <a:cs typeface="GHEA Grapalat"/>
            </a:rPr>
            <a:t>Ճանաչում </a:t>
          </a:r>
          <a:endParaRPr lang="en-US" dirty="0">
            <a:solidFill>
              <a:srgbClr val="4000FF"/>
            </a:solidFill>
            <a:latin typeface="GHEA Grapalat"/>
            <a:cs typeface="GHEA Grapalat"/>
          </a:endParaRPr>
        </a:p>
      </dgm:t>
    </dgm:pt>
    <dgm:pt modelId="{E2586641-BCB8-47DB-9476-D9AC2E3569AD}" type="parTrans" cxnId="{C4526A51-B870-4BEF-A77D-7F8769834B5A}">
      <dgm:prSet/>
      <dgm:spPr/>
      <dgm:t>
        <a:bodyPr/>
        <a:lstStyle/>
        <a:p>
          <a:endParaRPr lang="en-US"/>
        </a:p>
      </dgm:t>
    </dgm:pt>
    <dgm:pt modelId="{8DB7764E-FFE0-44B9-9403-78BAC9F920EF}" type="sibTrans" cxnId="{C4526A51-B870-4BEF-A77D-7F8769834B5A}">
      <dgm:prSet/>
      <dgm:spPr/>
      <dgm:t>
        <a:bodyPr/>
        <a:lstStyle/>
        <a:p>
          <a:endParaRPr lang="en-US"/>
        </a:p>
      </dgm:t>
    </dgm:pt>
    <dgm:pt modelId="{10E75668-B751-40CD-8385-F6B928C91FD1}">
      <dgm:prSet/>
      <dgm:spPr/>
      <dgm:t>
        <a:bodyPr/>
        <a:lstStyle/>
        <a:p>
          <a:endParaRPr lang="en-US"/>
        </a:p>
      </dgm:t>
    </dgm:pt>
    <dgm:pt modelId="{E143948B-EF80-4ED3-AC0B-0D2B67C29BB9}" type="parTrans" cxnId="{155E94F1-DF37-4726-B8EE-1C2422A21E6D}">
      <dgm:prSet/>
      <dgm:spPr/>
      <dgm:t>
        <a:bodyPr/>
        <a:lstStyle/>
        <a:p>
          <a:endParaRPr lang="en-US"/>
        </a:p>
      </dgm:t>
    </dgm:pt>
    <dgm:pt modelId="{086EB3DA-6760-46AD-87D4-B424FF434901}" type="sibTrans" cxnId="{155E94F1-DF37-4726-B8EE-1C2422A21E6D}">
      <dgm:prSet/>
      <dgm:spPr/>
      <dgm:t>
        <a:bodyPr/>
        <a:lstStyle/>
        <a:p>
          <a:endParaRPr lang="en-US"/>
        </a:p>
      </dgm:t>
    </dgm:pt>
    <dgm:pt modelId="{36A3DE3F-71D8-0D4E-B8F6-DB0991584376}">
      <dgm:prSet custT="1"/>
      <dgm:spPr>
        <a:solidFill>
          <a:srgbClr val="FFFF00"/>
        </a:solidFill>
      </dgm:spPr>
      <dgm:t>
        <a:bodyPr/>
        <a:lstStyle/>
        <a:p>
          <a:pPr marL="0" indent="0"/>
          <a:r>
            <a:rPr lang="hy-AM" sz="2400" b="1" dirty="0" smtClean="0">
              <a:solidFill>
                <a:srgbClr val="4000FF"/>
              </a:solidFill>
              <a:latin typeface="GHEA Grapalat"/>
              <a:cs typeface="GHEA Grapalat"/>
            </a:rPr>
            <a:t>Հանրային</a:t>
          </a:r>
          <a:r>
            <a:rPr lang="hy-AM" sz="2400" b="1" dirty="0" smtClean="0">
              <a:solidFill>
                <a:srgbClr val="2700D3"/>
              </a:solidFill>
              <a:latin typeface="GHEA Grapalat"/>
              <a:cs typeface="GHEA Grapalat"/>
            </a:rPr>
            <a:t> միջոցներ - հանրային շահ</a:t>
          </a:r>
          <a:endParaRPr lang="en-US" sz="2400" b="1" dirty="0">
            <a:solidFill>
              <a:srgbClr val="2700D3"/>
            </a:solidFill>
            <a:latin typeface="GHEA Grapalat"/>
            <a:cs typeface="GHEA Grapalat"/>
          </a:endParaRPr>
        </a:p>
      </dgm:t>
    </dgm:pt>
    <dgm:pt modelId="{3270784D-A811-944C-916D-4390CB4ECD82}" type="parTrans" cxnId="{D72637A4-921B-AA46-96F3-712233A3C69A}">
      <dgm:prSet/>
      <dgm:spPr/>
      <dgm:t>
        <a:bodyPr/>
        <a:lstStyle/>
        <a:p>
          <a:endParaRPr lang="en-US"/>
        </a:p>
      </dgm:t>
    </dgm:pt>
    <dgm:pt modelId="{651F719F-BC23-7345-B546-B5B465AF69ED}" type="sibTrans" cxnId="{D72637A4-921B-AA46-96F3-712233A3C69A}">
      <dgm:prSet/>
      <dgm:spPr/>
      <dgm:t>
        <a:bodyPr/>
        <a:lstStyle/>
        <a:p>
          <a:endParaRPr lang="en-US"/>
        </a:p>
      </dgm:t>
    </dgm:pt>
    <dgm:pt modelId="{4D44350A-C3F6-48CE-9FCC-986A45D3AC3C}" type="pres">
      <dgm:prSet presAssocID="{C2CE92C4-FA3F-49AE-822C-1E81A21D987C}" presName="Name0" presStyleCnt="0">
        <dgm:presLayoutVars>
          <dgm:chMax val="1"/>
          <dgm:dir/>
          <dgm:animLvl val="ctr"/>
          <dgm:resizeHandles val="exact"/>
        </dgm:presLayoutVars>
      </dgm:prSet>
      <dgm:spPr/>
      <dgm:t>
        <a:bodyPr/>
        <a:lstStyle/>
        <a:p>
          <a:endParaRPr lang="en-US"/>
        </a:p>
      </dgm:t>
    </dgm:pt>
    <dgm:pt modelId="{C7D93D3B-B93E-4909-85B2-476634A5C5E3}" type="pres">
      <dgm:prSet presAssocID="{5151FC4A-71F8-4465-A06D-D238D8B8F11F}" presName="centerShape" presStyleLbl="node0" presStyleIdx="0" presStyleCnt="1" custScaleX="212481" custScaleY="115955"/>
      <dgm:spPr/>
      <dgm:t>
        <a:bodyPr/>
        <a:lstStyle/>
        <a:p>
          <a:endParaRPr lang="en-US"/>
        </a:p>
      </dgm:t>
    </dgm:pt>
    <dgm:pt modelId="{5AB4C92D-F75E-4039-AC4A-8474B6330D4F}" type="pres">
      <dgm:prSet presAssocID="{82B44872-E92E-4A00-8AAA-A59746DB6A82}" presName="node" presStyleLbl="node1" presStyleIdx="0" presStyleCnt="5" custScaleX="213908" custScaleY="69631">
        <dgm:presLayoutVars>
          <dgm:bulletEnabled val="1"/>
        </dgm:presLayoutVars>
      </dgm:prSet>
      <dgm:spPr/>
      <dgm:t>
        <a:bodyPr/>
        <a:lstStyle/>
        <a:p>
          <a:endParaRPr lang="en-US"/>
        </a:p>
      </dgm:t>
    </dgm:pt>
    <dgm:pt modelId="{18568F95-4FC1-4374-9647-2D423E14BE10}" type="pres">
      <dgm:prSet presAssocID="{82B44872-E92E-4A00-8AAA-A59746DB6A82}" presName="dummy" presStyleCnt="0"/>
      <dgm:spPr/>
    </dgm:pt>
    <dgm:pt modelId="{EDDF4508-7D48-47E9-94FD-A8026DB158E5}" type="pres">
      <dgm:prSet presAssocID="{C1136F85-E9B0-4D86-A357-BC49FCC6A4EC}" presName="sibTrans" presStyleLbl="sibTrans2D1" presStyleIdx="0" presStyleCnt="5"/>
      <dgm:spPr/>
      <dgm:t>
        <a:bodyPr/>
        <a:lstStyle/>
        <a:p>
          <a:endParaRPr lang="en-US"/>
        </a:p>
      </dgm:t>
    </dgm:pt>
    <dgm:pt modelId="{34F8D0B0-29A6-44D3-B94B-78568AE3807B}" type="pres">
      <dgm:prSet presAssocID="{A1F1D16B-E558-407A-8E1F-27476F43891A}" presName="node" presStyleLbl="node1" presStyleIdx="1" presStyleCnt="5" custScaleX="156855" custScaleY="88365" custRadScaleRad="131445" custRadScaleInc="-50032">
        <dgm:presLayoutVars>
          <dgm:bulletEnabled val="1"/>
        </dgm:presLayoutVars>
      </dgm:prSet>
      <dgm:spPr/>
      <dgm:t>
        <a:bodyPr/>
        <a:lstStyle/>
        <a:p>
          <a:endParaRPr lang="en-US"/>
        </a:p>
      </dgm:t>
    </dgm:pt>
    <dgm:pt modelId="{3FA41B6A-C9AE-46B7-94DA-23A080879330}" type="pres">
      <dgm:prSet presAssocID="{A1F1D16B-E558-407A-8E1F-27476F43891A}" presName="dummy" presStyleCnt="0"/>
      <dgm:spPr/>
    </dgm:pt>
    <dgm:pt modelId="{6C3EF73E-5CB3-466F-B7EE-B1F4C088FB8A}" type="pres">
      <dgm:prSet presAssocID="{CF398691-A246-41FF-80E9-63515D713559}" presName="sibTrans" presStyleLbl="sibTrans2D1" presStyleIdx="1" presStyleCnt="5"/>
      <dgm:spPr/>
      <dgm:t>
        <a:bodyPr/>
        <a:lstStyle/>
        <a:p>
          <a:endParaRPr lang="en-US"/>
        </a:p>
      </dgm:t>
    </dgm:pt>
    <dgm:pt modelId="{6826E890-4838-41CF-B4D6-CF5ACBC46B75}" type="pres">
      <dgm:prSet presAssocID="{6EA6BB1E-13D5-45BC-9534-52F197C59359}" presName="node" presStyleLbl="node1" presStyleIdx="2" presStyleCnt="5" custScaleX="170645" custScaleY="78948" custRadScaleRad="107356" custRadScaleInc="-21244">
        <dgm:presLayoutVars>
          <dgm:bulletEnabled val="1"/>
        </dgm:presLayoutVars>
      </dgm:prSet>
      <dgm:spPr/>
      <dgm:t>
        <a:bodyPr/>
        <a:lstStyle/>
        <a:p>
          <a:endParaRPr lang="en-US"/>
        </a:p>
      </dgm:t>
    </dgm:pt>
    <dgm:pt modelId="{AAA153FE-832F-4217-9DB4-30305F3FB076}" type="pres">
      <dgm:prSet presAssocID="{6EA6BB1E-13D5-45BC-9534-52F197C59359}" presName="dummy" presStyleCnt="0"/>
      <dgm:spPr/>
    </dgm:pt>
    <dgm:pt modelId="{D8FCD577-3298-46AB-9464-96F390F68837}" type="pres">
      <dgm:prSet presAssocID="{76327209-F0AA-44C9-B003-F1E600BA2EA0}" presName="sibTrans" presStyleLbl="sibTrans2D1" presStyleIdx="2" presStyleCnt="5"/>
      <dgm:spPr/>
      <dgm:t>
        <a:bodyPr/>
        <a:lstStyle/>
        <a:p>
          <a:endParaRPr lang="en-US"/>
        </a:p>
      </dgm:t>
    </dgm:pt>
    <dgm:pt modelId="{B4B6CEBF-BB6F-488E-92ED-8A58DBEC0260}" type="pres">
      <dgm:prSet presAssocID="{AB672124-6F6F-418E-AEA6-59EA79DD2DC8}" presName="node" presStyleLbl="node1" presStyleIdx="3" presStyleCnt="5" custScaleX="135763" custRadScaleRad="119544" custRadScaleInc="66735">
        <dgm:presLayoutVars>
          <dgm:bulletEnabled val="1"/>
        </dgm:presLayoutVars>
      </dgm:prSet>
      <dgm:spPr/>
      <dgm:t>
        <a:bodyPr/>
        <a:lstStyle/>
        <a:p>
          <a:endParaRPr lang="en-US"/>
        </a:p>
      </dgm:t>
    </dgm:pt>
    <dgm:pt modelId="{A6346A1A-657D-4714-B83C-6627E2A4631B}" type="pres">
      <dgm:prSet presAssocID="{AB672124-6F6F-418E-AEA6-59EA79DD2DC8}" presName="dummy" presStyleCnt="0"/>
      <dgm:spPr/>
    </dgm:pt>
    <dgm:pt modelId="{C56B1F38-FA26-435F-9CA5-9D994737D4C5}" type="pres">
      <dgm:prSet presAssocID="{8DB7764E-FFE0-44B9-9403-78BAC9F920EF}" presName="sibTrans" presStyleLbl="sibTrans2D1" presStyleIdx="3" presStyleCnt="5"/>
      <dgm:spPr/>
      <dgm:t>
        <a:bodyPr/>
        <a:lstStyle/>
        <a:p>
          <a:endParaRPr lang="en-US"/>
        </a:p>
      </dgm:t>
    </dgm:pt>
    <dgm:pt modelId="{A683A120-4124-9C49-BC46-37D284A353E5}" type="pres">
      <dgm:prSet presAssocID="{36A3DE3F-71D8-0D4E-B8F6-DB0991584376}" presName="node" presStyleLbl="node1" presStyleIdx="4" presStyleCnt="5" custScaleX="183784" custScaleY="74865" custRadScaleRad="128355" custRadScaleInc="45133">
        <dgm:presLayoutVars>
          <dgm:bulletEnabled val="1"/>
        </dgm:presLayoutVars>
      </dgm:prSet>
      <dgm:spPr/>
      <dgm:t>
        <a:bodyPr/>
        <a:lstStyle/>
        <a:p>
          <a:endParaRPr lang="en-US"/>
        </a:p>
      </dgm:t>
    </dgm:pt>
    <dgm:pt modelId="{F09436C0-7D10-654D-942C-EE64B09864B8}" type="pres">
      <dgm:prSet presAssocID="{36A3DE3F-71D8-0D4E-B8F6-DB0991584376}" presName="dummy" presStyleCnt="0"/>
      <dgm:spPr/>
    </dgm:pt>
    <dgm:pt modelId="{B1D08C5F-F728-8943-9726-D5598BC03F85}" type="pres">
      <dgm:prSet presAssocID="{651F719F-BC23-7345-B546-B5B465AF69ED}" presName="sibTrans" presStyleLbl="sibTrans2D1" presStyleIdx="4" presStyleCnt="5"/>
      <dgm:spPr/>
      <dgm:t>
        <a:bodyPr/>
        <a:lstStyle/>
        <a:p>
          <a:endParaRPr lang="en-US"/>
        </a:p>
      </dgm:t>
    </dgm:pt>
  </dgm:ptLst>
  <dgm:cxnLst>
    <dgm:cxn modelId="{C4BBD584-EA8A-49E5-A7CB-3E5D2E76A277}" srcId="{C2CE92C4-FA3F-49AE-822C-1E81A21D987C}" destId="{5151FC4A-71F8-4465-A06D-D238D8B8F11F}" srcOrd="0" destOrd="0" parTransId="{8F601964-7D1B-469E-B4C7-07394FBF2306}" sibTransId="{B86C52D1-4DE6-4EB2-9EE7-9F7A777EBA68}"/>
    <dgm:cxn modelId="{C4526A51-B870-4BEF-A77D-7F8769834B5A}" srcId="{5151FC4A-71F8-4465-A06D-D238D8B8F11F}" destId="{AB672124-6F6F-418E-AEA6-59EA79DD2DC8}" srcOrd="3" destOrd="0" parTransId="{E2586641-BCB8-47DB-9476-D9AC2E3569AD}" sibTransId="{8DB7764E-FFE0-44B9-9403-78BAC9F920EF}"/>
    <dgm:cxn modelId="{2F860CD8-7D19-1342-956D-1A41E6878D83}" type="presOf" srcId="{76327209-F0AA-44C9-B003-F1E600BA2EA0}" destId="{D8FCD577-3298-46AB-9464-96F390F68837}" srcOrd="0" destOrd="0" presId="urn:microsoft.com/office/officeart/2005/8/layout/radial6"/>
    <dgm:cxn modelId="{1D31BF03-4D1B-4529-83DB-2003146A4CE9}" srcId="{5151FC4A-71F8-4465-A06D-D238D8B8F11F}" destId="{A1F1D16B-E558-407A-8E1F-27476F43891A}" srcOrd="1" destOrd="0" parTransId="{C97D019F-8131-461E-993F-9C39A04FB19C}" sibTransId="{CF398691-A246-41FF-80E9-63515D713559}"/>
    <dgm:cxn modelId="{3C95DD2C-EB54-47E4-87E4-25EC47DAE9F5}" srcId="{5151FC4A-71F8-4465-A06D-D238D8B8F11F}" destId="{82B44872-E92E-4A00-8AAA-A59746DB6A82}" srcOrd="0" destOrd="0" parTransId="{5FF1DAF1-3C62-4793-8E69-3158178796D0}" sibTransId="{C1136F85-E9B0-4D86-A357-BC49FCC6A4EC}"/>
    <dgm:cxn modelId="{51B7BA06-1C30-A741-A6CA-1F4A3C7AD031}" type="presOf" srcId="{CF398691-A246-41FF-80E9-63515D713559}" destId="{6C3EF73E-5CB3-466F-B7EE-B1F4C088FB8A}" srcOrd="0" destOrd="0" presId="urn:microsoft.com/office/officeart/2005/8/layout/radial6"/>
    <dgm:cxn modelId="{C0281946-DA05-A648-9763-0A25C2DFB3D3}" type="presOf" srcId="{82B44872-E92E-4A00-8AAA-A59746DB6A82}" destId="{5AB4C92D-F75E-4039-AC4A-8474B6330D4F}" srcOrd="0" destOrd="0" presId="urn:microsoft.com/office/officeart/2005/8/layout/radial6"/>
    <dgm:cxn modelId="{6926BC61-F30F-1C46-80FC-BAD5B75C8C71}" type="presOf" srcId="{C2CE92C4-FA3F-49AE-822C-1E81A21D987C}" destId="{4D44350A-C3F6-48CE-9FCC-986A45D3AC3C}" srcOrd="0" destOrd="0" presId="urn:microsoft.com/office/officeart/2005/8/layout/radial6"/>
    <dgm:cxn modelId="{C65819E6-FA6F-4DC6-A69A-34EFA4AF81CD}" srcId="{5151FC4A-71F8-4465-A06D-D238D8B8F11F}" destId="{6EA6BB1E-13D5-45BC-9534-52F197C59359}" srcOrd="2" destOrd="0" parTransId="{01C518D1-7074-48F0-86FB-D53C82164D8A}" sibTransId="{76327209-F0AA-44C9-B003-F1E600BA2EA0}"/>
    <dgm:cxn modelId="{155E94F1-DF37-4726-B8EE-1C2422A21E6D}" srcId="{C2CE92C4-FA3F-49AE-822C-1E81A21D987C}" destId="{10E75668-B751-40CD-8385-F6B928C91FD1}" srcOrd="1" destOrd="0" parTransId="{E143948B-EF80-4ED3-AC0B-0D2B67C29BB9}" sibTransId="{086EB3DA-6760-46AD-87D4-B424FF434901}"/>
    <dgm:cxn modelId="{E110BBA1-8F70-AC49-819B-C65D4E6AF203}" type="presOf" srcId="{651F719F-BC23-7345-B546-B5B465AF69ED}" destId="{B1D08C5F-F728-8943-9726-D5598BC03F85}" srcOrd="0" destOrd="0" presId="urn:microsoft.com/office/officeart/2005/8/layout/radial6"/>
    <dgm:cxn modelId="{EB15D364-5F56-6740-A0A3-CC10EBBC8B3B}" type="presOf" srcId="{C1136F85-E9B0-4D86-A357-BC49FCC6A4EC}" destId="{EDDF4508-7D48-47E9-94FD-A8026DB158E5}" srcOrd="0" destOrd="0" presId="urn:microsoft.com/office/officeart/2005/8/layout/radial6"/>
    <dgm:cxn modelId="{D72637A4-921B-AA46-96F3-712233A3C69A}" srcId="{5151FC4A-71F8-4465-A06D-D238D8B8F11F}" destId="{36A3DE3F-71D8-0D4E-B8F6-DB0991584376}" srcOrd="4" destOrd="0" parTransId="{3270784D-A811-944C-916D-4390CB4ECD82}" sibTransId="{651F719F-BC23-7345-B546-B5B465AF69ED}"/>
    <dgm:cxn modelId="{F9B5F197-13FC-DE46-B595-7B1220D57EAB}" type="presOf" srcId="{A1F1D16B-E558-407A-8E1F-27476F43891A}" destId="{34F8D0B0-29A6-44D3-B94B-78568AE3807B}" srcOrd="0" destOrd="0" presId="urn:microsoft.com/office/officeart/2005/8/layout/radial6"/>
    <dgm:cxn modelId="{3691A9E1-EAF1-834D-8A27-99B2ED39B726}" type="presOf" srcId="{AB672124-6F6F-418E-AEA6-59EA79DD2DC8}" destId="{B4B6CEBF-BB6F-488E-92ED-8A58DBEC0260}" srcOrd="0" destOrd="0" presId="urn:microsoft.com/office/officeart/2005/8/layout/radial6"/>
    <dgm:cxn modelId="{EE8B73EF-E5AD-FF4D-AB3E-CD9669E97B1E}" type="presOf" srcId="{8DB7764E-FFE0-44B9-9403-78BAC9F920EF}" destId="{C56B1F38-FA26-435F-9CA5-9D994737D4C5}" srcOrd="0" destOrd="0" presId="urn:microsoft.com/office/officeart/2005/8/layout/radial6"/>
    <dgm:cxn modelId="{F62E3F39-9C5B-4C45-A4FB-3F6705BC0F50}" type="presOf" srcId="{36A3DE3F-71D8-0D4E-B8F6-DB0991584376}" destId="{A683A120-4124-9C49-BC46-37D284A353E5}" srcOrd="0" destOrd="0" presId="urn:microsoft.com/office/officeart/2005/8/layout/radial6"/>
    <dgm:cxn modelId="{BF1774F8-9399-9E4D-89AD-E5957844E044}" type="presOf" srcId="{5151FC4A-71F8-4465-A06D-D238D8B8F11F}" destId="{C7D93D3B-B93E-4909-85B2-476634A5C5E3}" srcOrd="0" destOrd="0" presId="urn:microsoft.com/office/officeart/2005/8/layout/radial6"/>
    <dgm:cxn modelId="{2EFE30B2-696E-4D4E-9B52-8E852B7ADA68}" type="presOf" srcId="{6EA6BB1E-13D5-45BC-9534-52F197C59359}" destId="{6826E890-4838-41CF-B4D6-CF5ACBC46B75}" srcOrd="0" destOrd="0" presId="urn:microsoft.com/office/officeart/2005/8/layout/radial6"/>
    <dgm:cxn modelId="{8D583D69-3EEA-1E44-BBD7-6063B0601808}" type="presParOf" srcId="{4D44350A-C3F6-48CE-9FCC-986A45D3AC3C}" destId="{C7D93D3B-B93E-4909-85B2-476634A5C5E3}" srcOrd="0" destOrd="0" presId="urn:microsoft.com/office/officeart/2005/8/layout/radial6"/>
    <dgm:cxn modelId="{4B950959-BB23-7D44-B352-E59308935BD7}" type="presParOf" srcId="{4D44350A-C3F6-48CE-9FCC-986A45D3AC3C}" destId="{5AB4C92D-F75E-4039-AC4A-8474B6330D4F}" srcOrd="1" destOrd="0" presId="urn:microsoft.com/office/officeart/2005/8/layout/radial6"/>
    <dgm:cxn modelId="{0DFB4927-9466-C646-85EF-A524B8D52FD7}" type="presParOf" srcId="{4D44350A-C3F6-48CE-9FCC-986A45D3AC3C}" destId="{18568F95-4FC1-4374-9647-2D423E14BE10}" srcOrd="2" destOrd="0" presId="urn:microsoft.com/office/officeart/2005/8/layout/radial6"/>
    <dgm:cxn modelId="{45119C6E-79A7-EA48-8353-14CEA073ED02}" type="presParOf" srcId="{4D44350A-C3F6-48CE-9FCC-986A45D3AC3C}" destId="{EDDF4508-7D48-47E9-94FD-A8026DB158E5}" srcOrd="3" destOrd="0" presId="urn:microsoft.com/office/officeart/2005/8/layout/radial6"/>
    <dgm:cxn modelId="{EFBC5CA1-65DC-6E4D-AEB8-5F0396076EFA}" type="presParOf" srcId="{4D44350A-C3F6-48CE-9FCC-986A45D3AC3C}" destId="{34F8D0B0-29A6-44D3-B94B-78568AE3807B}" srcOrd="4" destOrd="0" presId="urn:microsoft.com/office/officeart/2005/8/layout/radial6"/>
    <dgm:cxn modelId="{861C55CF-E843-974C-9796-94C392A758DE}" type="presParOf" srcId="{4D44350A-C3F6-48CE-9FCC-986A45D3AC3C}" destId="{3FA41B6A-C9AE-46B7-94DA-23A080879330}" srcOrd="5" destOrd="0" presId="urn:microsoft.com/office/officeart/2005/8/layout/radial6"/>
    <dgm:cxn modelId="{5CBE2613-E844-4E42-84BB-AE24D5C33210}" type="presParOf" srcId="{4D44350A-C3F6-48CE-9FCC-986A45D3AC3C}" destId="{6C3EF73E-5CB3-466F-B7EE-B1F4C088FB8A}" srcOrd="6" destOrd="0" presId="urn:microsoft.com/office/officeart/2005/8/layout/radial6"/>
    <dgm:cxn modelId="{B201BB56-CDF1-9C41-B03B-BCCE6BEA9036}" type="presParOf" srcId="{4D44350A-C3F6-48CE-9FCC-986A45D3AC3C}" destId="{6826E890-4838-41CF-B4D6-CF5ACBC46B75}" srcOrd="7" destOrd="0" presId="urn:microsoft.com/office/officeart/2005/8/layout/radial6"/>
    <dgm:cxn modelId="{A835F12C-FF36-1B40-8606-CBD11F5741D0}" type="presParOf" srcId="{4D44350A-C3F6-48CE-9FCC-986A45D3AC3C}" destId="{AAA153FE-832F-4217-9DB4-30305F3FB076}" srcOrd="8" destOrd="0" presId="urn:microsoft.com/office/officeart/2005/8/layout/radial6"/>
    <dgm:cxn modelId="{C3B9CD0E-04C8-9A4C-8F6D-680C808780C7}" type="presParOf" srcId="{4D44350A-C3F6-48CE-9FCC-986A45D3AC3C}" destId="{D8FCD577-3298-46AB-9464-96F390F68837}" srcOrd="9" destOrd="0" presId="urn:microsoft.com/office/officeart/2005/8/layout/radial6"/>
    <dgm:cxn modelId="{0DADD72C-FC29-114D-B05C-3584DD2F8252}" type="presParOf" srcId="{4D44350A-C3F6-48CE-9FCC-986A45D3AC3C}" destId="{B4B6CEBF-BB6F-488E-92ED-8A58DBEC0260}" srcOrd="10" destOrd="0" presId="urn:microsoft.com/office/officeart/2005/8/layout/radial6"/>
    <dgm:cxn modelId="{DCB3F6A2-B66D-5B41-8C63-004A0B12A49E}" type="presParOf" srcId="{4D44350A-C3F6-48CE-9FCC-986A45D3AC3C}" destId="{A6346A1A-657D-4714-B83C-6627E2A4631B}" srcOrd="11" destOrd="0" presId="urn:microsoft.com/office/officeart/2005/8/layout/radial6"/>
    <dgm:cxn modelId="{F6066CD6-E4DE-6149-B526-D829AD7963E8}" type="presParOf" srcId="{4D44350A-C3F6-48CE-9FCC-986A45D3AC3C}" destId="{C56B1F38-FA26-435F-9CA5-9D994737D4C5}" srcOrd="12" destOrd="0" presId="urn:microsoft.com/office/officeart/2005/8/layout/radial6"/>
    <dgm:cxn modelId="{3B7BFD2F-36A9-AD46-8C48-F77EE29B3D4F}" type="presParOf" srcId="{4D44350A-C3F6-48CE-9FCC-986A45D3AC3C}" destId="{A683A120-4124-9C49-BC46-37D284A353E5}" srcOrd="13" destOrd="0" presId="urn:microsoft.com/office/officeart/2005/8/layout/radial6"/>
    <dgm:cxn modelId="{AE2B9739-8470-484D-85D0-6C57818C6E02}" type="presParOf" srcId="{4D44350A-C3F6-48CE-9FCC-986A45D3AC3C}" destId="{F09436C0-7D10-654D-942C-EE64B09864B8}" srcOrd="14" destOrd="0" presId="urn:microsoft.com/office/officeart/2005/8/layout/radial6"/>
    <dgm:cxn modelId="{D6EE4481-3FF4-AC45-9842-0A11C73278C7}" type="presParOf" srcId="{4D44350A-C3F6-48CE-9FCC-986A45D3AC3C}" destId="{B1D08C5F-F728-8943-9726-D5598BC03F85}"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E2282-A2F1-4896-AEC5-9DCB622B3FB6}">
      <dsp:nvSpPr>
        <dsp:cNvPr id="0" name=""/>
        <dsp:cNvSpPr/>
      </dsp:nvSpPr>
      <dsp:spPr>
        <a:xfrm rot="5400000">
          <a:off x="2655828" y="2198611"/>
          <a:ext cx="3047328" cy="1851834"/>
        </a:xfrm>
        <a:prstGeom prst="rightArrow">
          <a:avLst/>
        </a:prstGeom>
        <a:solidFill>
          <a:schemeClr val="accent2">
            <a:lumMod val="60000"/>
            <a:lumOff val="40000"/>
          </a:schemeClr>
        </a:solidFill>
        <a:ln>
          <a:solidFill>
            <a:schemeClr val="bg2">
              <a:lumMod val="10000"/>
            </a:schemeClr>
          </a:solidFill>
        </a:ln>
        <a:effectLst/>
      </dsp:spPr>
      <dsp:style>
        <a:lnRef idx="0">
          <a:scrgbClr r="0" g="0" b="0"/>
        </a:lnRef>
        <a:fillRef idx="1">
          <a:scrgbClr r="0" g="0" b="0"/>
        </a:fillRef>
        <a:effectRef idx="0">
          <a:scrgbClr r="0" g="0" b="0"/>
        </a:effectRef>
        <a:fontRef idx="minor"/>
      </dsp:style>
    </dsp:sp>
    <dsp:sp modelId="{5D52DE95-10E5-4F22-A6FA-45AB7E839057}">
      <dsp:nvSpPr>
        <dsp:cNvPr id="0" name=""/>
        <dsp:cNvSpPr/>
      </dsp:nvSpPr>
      <dsp:spPr>
        <a:xfrm>
          <a:off x="1676400" y="76208"/>
          <a:ext cx="4955485" cy="1444643"/>
        </a:xfrm>
        <a:prstGeom prst="roundRect">
          <a:avLst/>
        </a:prstGeom>
        <a:solidFill>
          <a:schemeClr val="accent3">
            <a:lumMod val="7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hy-AM" sz="3000" kern="1200" dirty="0" smtClean="0"/>
            <a:t>Հեղինակային իրավունք</a:t>
          </a:r>
          <a:endParaRPr lang="en-US" sz="3000" kern="1200" dirty="0"/>
        </a:p>
      </dsp:txBody>
      <dsp:txXfrm>
        <a:off x="1746922" y="146730"/>
        <a:ext cx="4814441" cy="1303599"/>
      </dsp:txXfrm>
    </dsp:sp>
    <dsp:sp modelId="{4A2D31E3-E586-4C48-A36F-5B653E69AD54}">
      <dsp:nvSpPr>
        <dsp:cNvPr id="0" name=""/>
        <dsp:cNvSpPr/>
      </dsp:nvSpPr>
      <dsp:spPr>
        <a:xfrm>
          <a:off x="2438399" y="4691063"/>
          <a:ext cx="3484578" cy="1206499"/>
        </a:xfrm>
        <a:prstGeom prst="roundRect">
          <a:avLst/>
        </a:prstGeom>
        <a:solidFill>
          <a:srgbClr val="0070C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Creative Commons</a:t>
          </a:r>
          <a:endParaRPr lang="en-US" sz="3000" kern="1200" dirty="0"/>
        </a:p>
      </dsp:txBody>
      <dsp:txXfrm>
        <a:off x="2497295" y="4749959"/>
        <a:ext cx="3366786" cy="1088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08C5F-F728-8943-9726-D5598BC03F85}">
      <dsp:nvSpPr>
        <dsp:cNvPr id="0" name=""/>
        <dsp:cNvSpPr/>
      </dsp:nvSpPr>
      <dsp:spPr>
        <a:xfrm>
          <a:off x="1097744" y="597040"/>
          <a:ext cx="5643333" cy="5643333"/>
        </a:xfrm>
        <a:prstGeom prst="blockArc">
          <a:avLst>
            <a:gd name="adj1" fmla="val 12921254"/>
            <a:gd name="adj2" fmla="val 17179921"/>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6B1F38-FA26-435F-9CA5-9D994737D4C5}">
      <dsp:nvSpPr>
        <dsp:cNvPr id="0" name=""/>
        <dsp:cNvSpPr/>
      </dsp:nvSpPr>
      <dsp:spPr>
        <a:xfrm>
          <a:off x="1066232" y="640552"/>
          <a:ext cx="5643333" cy="5643333"/>
        </a:xfrm>
        <a:prstGeom prst="blockArc">
          <a:avLst>
            <a:gd name="adj1" fmla="val 7830660"/>
            <a:gd name="adj2" fmla="val 12988264"/>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FCD577-3298-46AB-9464-96F390F68837}">
      <dsp:nvSpPr>
        <dsp:cNvPr id="0" name=""/>
        <dsp:cNvSpPr/>
      </dsp:nvSpPr>
      <dsp:spPr>
        <a:xfrm>
          <a:off x="1616095" y="1280102"/>
          <a:ext cx="5643333" cy="5643333"/>
        </a:xfrm>
        <a:prstGeom prst="blockArc">
          <a:avLst>
            <a:gd name="adj1" fmla="val 2218798"/>
            <a:gd name="adj2" fmla="val 8886807"/>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3EF73E-5CB3-466F-B7EE-B1F4C088FB8A}">
      <dsp:nvSpPr>
        <dsp:cNvPr id="0" name=""/>
        <dsp:cNvSpPr/>
      </dsp:nvSpPr>
      <dsp:spPr>
        <a:xfrm>
          <a:off x="2622337" y="454646"/>
          <a:ext cx="5643333" cy="5643333"/>
        </a:xfrm>
        <a:prstGeom prst="blockArc">
          <a:avLst>
            <a:gd name="adj1" fmla="val 19534351"/>
            <a:gd name="adj2" fmla="val 3857613"/>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DF4508-7D48-47E9-94FD-A8026DB158E5}">
      <dsp:nvSpPr>
        <dsp:cNvPr id="0" name=""/>
        <dsp:cNvSpPr/>
      </dsp:nvSpPr>
      <dsp:spPr>
        <a:xfrm>
          <a:off x="2711622" y="577508"/>
          <a:ext cx="5643333" cy="5643333"/>
        </a:xfrm>
        <a:prstGeom prst="blockArc">
          <a:avLst>
            <a:gd name="adj1" fmla="val 15136874"/>
            <a:gd name="adj2" fmla="val 19344893"/>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D93D3B-B93E-4909-85B2-476634A5C5E3}">
      <dsp:nvSpPr>
        <dsp:cNvPr id="0" name=""/>
        <dsp:cNvSpPr/>
      </dsp:nvSpPr>
      <dsp:spPr>
        <a:xfrm>
          <a:off x="1933757" y="2023355"/>
          <a:ext cx="5521401" cy="3013135"/>
        </a:xfrm>
        <a:prstGeom prst="ellipse">
          <a:avLst/>
        </a:prstGeom>
        <a:solidFill>
          <a:srgbClr val="FFFF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tabLst/>
          </a:pPr>
          <a:r>
            <a:rPr lang="hy-AM" sz="3600" b="1" i="0" u="none" kern="1200" spc="0" dirty="0" smtClean="0">
              <a:solidFill>
                <a:srgbClr val="0000FF"/>
              </a:solidFill>
              <a:latin typeface="GHEA Grapalat"/>
              <a:cs typeface="GHEA Grapalat"/>
            </a:rPr>
            <a:t>Շարժառիթներ</a:t>
          </a:r>
          <a:endParaRPr lang="en-US" sz="2400" b="1" i="0" u="none" kern="1200" spc="0" dirty="0">
            <a:solidFill>
              <a:srgbClr val="0000FF"/>
            </a:solidFill>
            <a:latin typeface="GHEA Grapalat"/>
            <a:cs typeface="GHEA Grapalat"/>
          </a:endParaRPr>
        </a:p>
      </dsp:txBody>
      <dsp:txXfrm>
        <a:off x="2742347" y="2464618"/>
        <a:ext cx="3904221" cy="2130609"/>
      </dsp:txXfrm>
    </dsp:sp>
    <dsp:sp modelId="{5AB4C92D-F75E-4039-AC4A-8474B6330D4F}">
      <dsp:nvSpPr>
        <dsp:cNvPr id="0" name=""/>
        <dsp:cNvSpPr/>
      </dsp:nvSpPr>
      <dsp:spPr>
        <a:xfrm>
          <a:off x="2748989" y="140453"/>
          <a:ext cx="3890938" cy="1266572"/>
        </a:xfrm>
        <a:prstGeom prst="ellipse">
          <a:avLst/>
        </a:prstGeom>
        <a:solidFill>
          <a:srgbClr val="FFFF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hy-AM" sz="2400" b="1" kern="1200" dirty="0" smtClean="0">
              <a:solidFill>
                <a:srgbClr val="4000FF"/>
              </a:solidFill>
              <a:latin typeface="GHEA Grapalat"/>
              <a:cs typeface="GHEA Grapalat"/>
            </a:rPr>
            <a:t>Առաջխաղացում</a:t>
          </a:r>
          <a:endParaRPr lang="en-US" sz="1800" kern="1200" dirty="0">
            <a:solidFill>
              <a:srgbClr val="4000FF"/>
            </a:solidFill>
            <a:latin typeface="GHEA Grapalat"/>
            <a:cs typeface="GHEA Grapalat"/>
          </a:endParaRPr>
        </a:p>
      </dsp:txBody>
      <dsp:txXfrm>
        <a:off x="3318804" y="325938"/>
        <a:ext cx="2751308" cy="895602"/>
      </dsp:txXfrm>
    </dsp:sp>
    <dsp:sp modelId="{34F8D0B0-29A6-44D3-B94B-78568AE3807B}">
      <dsp:nvSpPr>
        <dsp:cNvPr id="0" name=""/>
        <dsp:cNvSpPr/>
      </dsp:nvSpPr>
      <dsp:spPr>
        <a:xfrm>
          <a:off x="6290843" y="914400"/>
          <a:ext cx="2853156" cy="1607339"/>
        </a:xfrm>
        <a:prstGeom prst="ellipse">
          <a:avLst/>
        </a:prstGeom>
        <a:solidFill>
          <a:srgbClr val="FFFF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hy-AM" sz="2700" b="1" kern="1200" dirty="0" smtClean="0">
              <a:solidFill>
                <a:srgbClr val="4000FF"/>
              </a:solidFill>
              <a:latin typeface="GHEA Grapalat"/>
              <a:cs typeface="GHEA Grapalat"/>
            </a:rPr>
            <a:t>Լայն լսարան</a:t>
          </a:r>
          <a:endParaRPr lang="en-US" sz="2700" kern="1200" dirty="0">
            <a:solidFill>
              <a:srgbClr val="4000FF"/>
            </a:solidFill>
            <a:latin typeface="GHEA Grapalat"/>
            <a:cs typeface="GHEA Grapalat"/>
          </a:endParaRPr>
        </a:p>
      </dsp:txBody>
      <dsp:txXfrm>
        <a:off x="6708678" y="1149789"/>
        <a:ext cx="2017486" cy="1136561"/>
      </dsp:txXfrm>
    </dsp:sp>
    <dsp:sp modelId="{6826E890-4838-41CF-B4D6-CF5ACBC46B75}">
      <dsp:nvSpPr>
        <dsp:cNvPr id="0" name=""/>
        <dsp:cNvSpPr/>
      </dsp:nvSpPr>
      <dsp:spPr>
        <a:xfrm>
          <a:off x="5087531" y="5041689"/>
          <a:ext cx="3103993" cy="1436046"/>
        </a:xfrm>
        <a:prstGeom prst="ellipse">
          <a:avLst/>
        </a:prstGeom>
        <a:solidFill>
          <a:srgbClr val="FFFF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hy-AM" sz="2700" b="1" kern="1200" dirty="0" smtClean="0">
              <a:solidFill>
                <a:srgbClr val="4000FF"/>
              </a:solidFill>
              <a:latin typeface="GHEA Grapalat"/>
              <a:cs typeface="GHEA Grapalat"/>
            </a:rPr>
            <a:t>Նյութական օգուտներ</a:t>
          </a:r>
          <a:endParaRPr lang="en-US" sz="2700" kern="1200" dirty="0">
            <a:solidFill>
              <a:srgbClr val="4000FF"/>
            </a:solidFill>
            <a:latin typeface="GHEA Grapalat"/>
            <a:cs typeface="GHEA Grapalat"/>
          </a:endParaRPr>
        </a:p>
      </dsp:txBody>
      <dsp:txXfrm>
        <a:off x="5542100" y="5251993"/>
        <a:ext cx="2194855" cy="1015438"/>
      </dsp:txXfrm>
    </dsp:sp>
    <dsp:sp modelId="{B4B6CEBF-BB6F-488E-92ED-8A58DBEC0260}">
      <dsp:nvSpPr>
        <dsp:cNvPr id="0" name=""/>
        <dsp:cNvSpPr/>
      </dsp:nvSpPr>
      <dsp:spPr>
        <a:xfrm>
          <a:off x="862749" y="4648204"/>
          <a:ext cx="2469498" cy="1818977"/>
        </a:xfrm>
        <a:prstGeom prst="ellipse">
          <a:avLst/>
        </a:prstGeom>
        <a:solidFill>
          <a:srgbClr val="FFFF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hy-AM" sz="2700" b="1" kern="1200" dirty="0" smtClean="0">
              <a:solidFill>
                <a:srgbClr val="4000FF"/>
              </a:solidFill>
              <a:latin typeface="GHEA Grapalat"/>
              <a:cs typeface="GHEA Grapalat"/>
            </a:rPr>
            <a:t>Ճանաչում </a:t>
          </a:r>
          <a:endParaRPr lang="en-US" sz="2700" kern="1200" dirty="0">
            <a:solidFill>
              <a:srgbClr val="4000FF"/>
            </a:solidFill>
            <a:latin typeface="GHEA Grapalat"/>
            <a:cs typeface="GHEA Grapalat"/>
          </a:endParaRPr>
        </a:p>
      </dsp:txBody>
      <dsp:txXfrm>
        <a:off x="1224399" y="4914587"/>
        <a:ext cx="1746198" cy="1286211"/>
      </dsp:txXfrm>
    </dsp:sp>
    <dsp:sp modelId="{A683A120-4124-9C49-BC46-37D284A353E5}">
      <dsp:nvSpPr>
        <dsp:cNvPr id="0" name=""/>
        <dsp:cNvSpPr/>
      </dsp:nvSpPr>
      <dsp:spPr>
        <a:xfrm>
          <a:off x="0" y="1143008"/>
          <a:ext cx="3342989" cy="1361777"/>
        </a:xfrm>
        <a:prstGeom prst="ellipse">
          <a:avLst/>
        </a:prstGeom>
        <a:solidFill>
          <a:srgbClr val="FFFF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pPr>
          <a:r>
            <a:rPr lang="hy-AM" sz="2400" b="1" kern="1200" dirty="0" smtClean="0">
              <a:solidFill>
                <a:srgbClr val="4000FF"/>
              </a:solidFill>
              <a:latin typeface="GHEA Grapalat"/>
              <a:cs typeface="GHEA Grapalat"/>
            </a:rPr>
            <a:t>Հանրային</a:t>
          </a:r>
          <a:r>
            <a:rPr lang="hy-AM" sz="2400" b="1" kern="1200" dirty="0" smtClean="0">
              <a:solidFill>
                <a:srgbClr val="2700D3"/>
              </a:solidFill>
              <a:latin typeface="GHEA Grapalat"/>
              <a:cs typeface="GHEA Grapalat"/>
            </a:rPr>
            <a:t> միջոցներ - հանրային շահ</a:t>
          </a:r>
          <a:endParaRPr lang="en-US" sz="2400" b="1" kern="1200" dirty="0">
            <a:solidFill>
              <a:srgbClr val="2700D3"/>
            </a:solidFill>
            <a:latin typeface="GHEA Grapalat"/>
            <a:cs typeface="GHEA Grapalat"/>
          </a:endParaRPr>
        </a:p>
      </dsp:txBody>
      <dsp:txXfrm>
        <a:off x="489569" y="1342436"/>
        <a:ext cx="2363851" cy="96292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3ADF2E-6918-C849-8658-D7F5C5453742}" type="datetimeFigureOut">
              <a:rPr lang="en-US" smtClean="0"/>
              <a:t>1/31/19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A08E48-3DC9-2043-81EE-EF66D43D8DEF}" type="slidenum">
              <a:rPr lang="en-US" smtClean="0"/>
              <a:t>‹#›</a:t>
            </a:fld>
            <a:endParaRPr lang="en-US"/>
          </a:p>
        </p:txBody>
      </p:sp>
    </p:spTree>
    <p:extLst>
      <p:ext uri="{BB962C8B-B14F-4D97-AF65-F5344CB8AC3E}">
        <p14:creationId xmlns:p14="http://schemas.microsoft.com/office/powerpoint/2010/main" val="7073471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A5AF6020-1C94-8144-94C4-D978AE110DAD}" type="slidenum">
              <a:rPr lang="en-US" sz="1200">
                <a:solidFill>
                  <a:srgbClr val="000000"/>
                </a:solidFill>
              </a:rPr>
              <a:pPr eaLnBrk="1" hangingPunct="1"/>
              <a:t>1</a:t>
            </a:fld>
            <a:endParaRPr lang="en-US" sz="1200">
              <a:solidFill>
                <a:srgbClr val="000000"/>
              </a:solidFill>
            </a:endParaRPr>
          </a:p>
        </p:txBody>
      </p:sp>
      <p:sp>
        <p:nvSpPr>
          <p:cNvPr id="29699" name="Rectangle 1"/>
          <p:cNvSpPr>
            <a:spLocks noGrp="1" noRot="1" noChangeAspect="1" noChangeArrowheads="1" noTextEdit="1"/>
          </p:cNvSpPr>
          <p:nvPr>
            <p:ph type="sldImg"/>
          </p:nvPr>
        </p:nvSpPr>
        <p:spPr>
          <a:xfrm>
            <a:off x="1143000" y="685800"/>
            <a:ext cx="4572000" cy="3429000"/>
          </a:xfrm>
          <a:ln/>
        </p:spPr>
      </p:sp>
      <p:sp>
        <p:nvSpPr>
          <p:cNvPr id="29700"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
        <p:nvSpPr>
          <p:cNvPr id="48131"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63CFDA58-5A0F-514F-A6B3-57414757C293}" type="slidenum">
              <a:rPr lang="en-US" sz="1200">
                <a:solidFill>
                  <a:srgbClr val="000000"/>
                </a:solidFill>
              </a:rPr>
              <a:pPr eaLnBrk="1" hangingPunct="1"/>
              <a:t>10</a:t>
            </a:fld>
            <a:endParaRPr lang="en-US"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
        <p:nvSpPr>
          <p:cNvPr id="50179"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95D45637-0D5D-B441-A185-8B3188D1EAE9}" type="slidenum">
              <a:rPr lang="en-US" sz="1200">
                <a:solidFill>
                  <a:srgbClr val="000000"/>
                </a:solidFill>
              </a:rPr>
              <a:pPr eaLnBrk="1" hangingPunct="1"/>
              <a:t>11</a:t>
            </a:fld>
            <a:endParaRPr 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cs typeface="Arial" charset="0"/>
            </a:endParaRPr>
          </a:p>
        </p:txBody>
      </p:sp>
      <p:sp>
        <p:nvSpPr>
          <p:cNvPr id="52227"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29DDA597-29DB-154B-9F16-81B119848C11}" type="slidenum">
              <a:rPr lang="en-US" sz="1200">
                <a:solidFill>
                  <a:srgbClr val="000000"/>
                </a:solidFill>
              </a:rPr>
              <a:pPr eaLnBrk="1" hangingPunct="1"/>
              <a:t>12</a:t>
            </a:fld>
            <a:endParaRPr lang="en-US"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C36B53D7-C8CA-2B4A-84A0-953DA4FC71A2}" type="slidenum">
              <a:rPr lang="en-US" sz="1200">
                <a:solidFill>
                  <a:srgbClr val="000000"/>
                </a:solidFill>
              </a:rPr>
              <a:pPr eaLnBrk="1" hangingPunct="1"/>
              <a:t>13</a:t>
            </a:fld>
            <a:endParaRPr lang="en-US" sz="1200">
              <a:solidFill>
                <a:srgbClr val="000000"/>
              </a:solidFill>
            </a:endParaRPr>
          </a:p>
        </p:txBody>
      </p:sp>
      <p:sp>
        <p:nvSpPr>
          <p:cNvPr id="54275" name="Rectangle 1"/>
          <p:cNvSpPr>
            <a:spLocks noGrp="1" noRot="1" noChangeAspect="1" noChangeArrowheads="1" noTextEdit="1"/>
          </p:cNvSpPr>
          <p:nvPr>
            <p:ph type="sldImg"/>
          </p:nvPr>
        </p:nvSpPr>
        <p:spPr>
          <a:xfrm>
            <a:off x="1143000" y="685800"/>
            <a:ext cx="4572000" cy="3429000"/>
          </a:xfrm>
          <a:ln/>
        </p:spPr>
      </p:sp>
      <p:sp>
        <p:nvSpPr>
          <p:cNvPr id="54276"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AA2F9672-37B2-C040-9590-9C6F7C58A1A8}" type="slidenum">
              <a:rPr lang="en-US" sz="1200">
                <a:solidFill>
                  <a:srgbClr val="000000"/>
                </a:solidFill>
              </a:rPr>
              <a:pPr eaLnBrk="1" hangingPunct="1"/>
              <a:t>14</a:t>
            </a:fld>
            <a:endParaRPr lang="en-US" sz="1200">
              <a:solidFill>
                <a:srgbClr val="000000"/>
              </a:solidFill>
            </a:endParaRPr>
          </a:p>
        </p:txBody>
      </p:sp>
      <p:sp>
        <p:nvSpPr>
          <p:cNvPr id="56323" name="Rectangle 1"/>
          <p:cNvSpPr>
            <a:spLocks noGrp="1" noRot="1" noChangeAspect="1" noChangeArrowheads="1" noTextEdit="1"/>
          </p:cNvSpPr>
          <p:nvPr>
            <p:ph type="sldImg"/>
          </p:nvPr>
        </p:nvSpPr>
        <p:spPr>
          <a:xfrm>
            <a:off x="1143000" y="685800"/>
            <a:ext cx="4572000" cy="3429000"/>
          </a:xfrm>
          <a:ln/>
        </p:spPr>
      </p:sp>
      <p:sp>
        <p:nvSpPr>
          <p:cNvPr id="56324"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4B6277AB-4F09-F249-97B5-B839C566882C}" type="slidenum">
              <a:rPr lang="en-US" sz="1200">
                <a:solidFill>
                  <a:srgbClr val="000000"/>
                </a:solidFill>
              </a:rPr>
              <a:pPr eaLnBrk="1" hangingPunct="1"/>
              <a:t>15</a:t>
            </a:fld>
            <a:endParaRPr lang="en-US" sz="1200">
              <a:solidFill>
                <a:srgbClr val="000000"/>
              </a:solidFill>
            </a:endParaRPr>
          </a:p>
        </p:txBody>
      </p:sp>
      <p:sp>
        <p:nvSpPr>
          <p:cNvPr id="58371" name="Rectangle 1"/>
          <p:cNvSpPr>
            <a:spLocks noGrp="1" noRot="1" noChangeAspect="1" noChangeArrowheads="1" noTextEdit="1"/>
          </p:cNvSpPr>
          <p:nvPr>
            <p:ph type="sldImg"/>
          </p:nvPr>
        </p:nvSpPr>
        <p:spPr>
          <a:xfrm>
            <a:off x="1143000" y="685800"/>
            <a:ext cx="4572000" cy="3429000"/>
          </a:xfrm>
          <a:ln/>
        </p:spPr>
      </p:sp>
      <p:sp>
        <p:nvSpPr>
          <p:cNvPr id="58372"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578B44CB-A2F9-514E-A70E-9C9496F42214}" type="slidenum">
              <a:rPr lang="en-US" smtClean="0"/>
              <a:pPr>
                <a:defRPr/>
              </a:pPr>
              <a:t>16</a:t>
            </a:fld>
            <a:endParaRPr lang="en-US"/>
          </a:p>
        </p:txBody>
      </p:sp>
    </p:spTree>
    <p:extLst>
      <p:ext uri="{BB962C8B-B14F-4D97-AF65-F5344CB8AC3E}">
        <p14:creationId xmlns:p14="http://schemas.microsoft.com/office/powerpoint/2010/main" val="3757081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57E55D37-4237-4C41-B653-27E642751D4D}" type="slidenum">
              <a:rPr lang="en-US" sz="1200">
                <a:solidFill>
                  <a:srgbClr val="000000"/>
                </a:solidFill>
              </a:rPr>
              <a:pPr eaLnBrk="1" hangingPunct="1"/>
              <a:t>17</a:t>
            </a:fld>
            <a:endParaRPr lang="en-US" sz="1200">
              <a:solidFill>
                <a:srgbClr val="000000"/>
              </a:solidFill>
            </a:endParaRPr>
          </a:p>
        </p:txBody>
      </p:sp>
      <p:sp>
        <p:nvSpPr>
          <p:cNvPr id="61443" name="Rectangle 1"/>
          <p:cNvSpPr>
            <a:spLocks noGrp="1" noRot="1" noChangeAspect="1" noChangeArrowheads="1" noTextEdit="1"/>
          </p:cNvSpPr>
          <p:nvPr>
            <p:ph type="sldImg"/>
          </p:nvPr>
        </p:nvSpPr>
        <p:spPr>
          <a:xfrm>
            <a:off x="1143000" y="685800"/>
            <a:ext cx="4572000" cy="3429000"/>
          </a:xfrm>
          <a:ln/>
        </p:spPr>
      </p:sp>
      <p:sp>
        <p:nvSpPr>
          <p:cNvPr id="61444"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90AF9050-73B2-D246-9BE3-82B3AC58D0E6}" type="slidenum">
              <a:rPr lang="en-US" sz="1200">
                <a:solidFill>
                  <a:srgbClr val="000000"/>
                </a:solidFill>
              </a:rPr>
              <a:pPr eaLnBrk="1" hangingPunct="1"/>
              <a:t>18</a:t>
            </a:fld>
            <a:endParaRPr lang="en-US" sz="1200">
              <a:solidFill>
                <a:srgbClr val="000000"/>
              </a:solidFill>
            </a:endParaRPr>
          </a:p>
        </p:txBody>
      </p:sp>
      <p:sp>
        <p:nvSpPr>
          <p:cNvPr id="63491" name="Rectangle 1"/>
          <p:cNvSpPr>
            <a:spLocks noGrp="1" noRot="1" noChangeAspect="1" noChangeArrowheads="1" noTextEdit="1"/>
          </p:cNvSpPr>
          <p:nvPr>
            <p:ph type="sldImg"/>
          </p:nvPr>
        </p:nvSpPr>
        <p:spPr>
          <a:xfrm>
            <a:off x="1143000" y="685800"/>
            <a:ext cx="4572000" cy="3429000"/>
          </a:xfrm>
          <a:ln/>
        </p:spPr>
      </p:sp>
      <p:sp>
        <p:nvSpPr>
          <p:cNvPr id="63492"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47F21C73-1616-CF40-9126-AFC0910D4D18}" type="slidenum">
              <a:rPr lang="en-US" sz="1200">
                <a:solidFill>
                  <a:srgbClr val="000000"/>
                </a:solidFill>
              </a:rPr>
              <a:pPr eaLnBrk="1" hangingPunct="1"/>
              <a:t>19</a:t>
            </a:fld>
            <a:endParaRPr lang="en-US" sz="1200">
              <a:solidFill>
                <a:srgbClr val="000000"/>
              </a:solidFill>
            </a:endParaRPr>
          </a:p>
        </p:txBody>
      </p:sp>
      <p:sp>
        <p:nvSpPr>
          <p:cNvPr id="65539" name="Rectangle 1"/>
          <p:cNvSpPr>
            <a:spLocks noGrp="1" noRot="1" noChangeAspect="1" noChangeArrowheads="1" noTextEdit="1"/>
          </p:cNvSpPr>
          <p:nvPr>
            <p:ph type="sldImg"/>
          </p:nvPr>
        </p:nvSpPr>
        <p:spPr>
          <a:xfrm>
            <a:off x="1143000" y="685800"/>
            <a:ext cx="4572000" cy="3429000"/>
          </a:xfrm>
          <a:ln/>
        </p:spPr>
      </p:sp>
      <p:sp>
        <p:nvSpPr>
          <p:cNvPr id="65540"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
        <p:nvSpPr>
          <p:cNvPr id="31747"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BFE3CF95-E48B-D146-811E-B448FD3E1A11}" type="slidenum">
              <a:rPr lang="en-US" sz="1200">
                <a:solidFill>
                  <a:srgbClr val="000000"/>
                </a:solidFill>
              </a:rPr>
              <a:pPr eaLnBrk="1" hangingPunct="1"/>
              <a:t>2</a:t>
            </a:fld>
            <a:endParaRPr lang="en-US" sz="120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ED3B72B2-C710-E243-B6E4-EFDA67BFAEAD}" type="slidenum">
              <a:rPr lang="en-US" sz="1200">
                <a:solidFill>
                  <a:srgbClr val="000000"/>
                </a:solidFill>
              </a:rPr>
              <a:pPr eaLnBrk="1" hangingPunct="1"/>
              <a:t>20</a:t>
            </a:fld>
            <a:endParaRPr lang="en-US" sz="1200">
              <a:solidFill>
                <a:srgbClr val="000000"/>
              </a:solidFill>
            </a:endParaRPr>
          </a:p>
        </p:txBody>
      </p:sp>
      <p:sp>
        <p:nvSpPr>
          <p:cNvPr id="67587" name="Rectangle 1"/>
          <p:cNvSpPr>
            <a:spLocks noGrp="1" noRot="1" noChangeAspect="1" noChangeArrowheads="1" noTextEdit="1"/>
          </p:cNvSpPr>
          <p:nvPr>
            <p:ph type="sldImg"/>
          </p:nvPr>
        </p:nvSpPr>
        <p:spPr>
          <a:xfrm>
            <a:off x="1143000" y="685800"/>
            <a:ext cx="4572000" cy="3429000"/>
          </a:xfrm>
          <a:ln/>
        </p:spPr>
      </p:sp>
      <p:sp>
        <p:nvSpPr>
          <p:cNvPr id="67588"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F34438C9-ABF7-3F4C-99EF-E4256ED10E8C}" type="slidenum">
              <a:rPr lang="en-US" sz="1200">
                <a:solidFill>
                  <a:srgbClr val="000000"/>
                </a:solidFill>
              </a:rPr>
              <a:pPr eaLnBrk="1" hangingPunct="1"/>
              <a:t>21</a:t>
            </a:fld>
            <a:endParaRPr lang="en-US" sz="1200">
              <a:solidFill>
                <a:srgbClr val="000000"/>
              </a:solidFill>
            </a:endParaRPr>
          </a:p>
        </p:txBody>
      </p:sp>
      <p:sp>
        <p:nvSpPr>
          <p:cNvPr id="69635" name="Rectangle 1"/>
          <p:cNvSpPr>
            <a:spLocks noGrp="1" noRot="1" noChangeAspect="1" noChangeArrowheads="1" noTextEdit="1"/>
          </p:cNvSpPr>
          <p:nvPr>
            <p:ph type="sldImg"/>
          </p:nvPr>
        </p:nvSpPr>
        <p:spPr>
          <a:xfrm>
            <a:off x="1143000" y="685800"/>
            <a:ext cx="4572000" cy="3429000"/>
          </a:xfrm>
          <a:ln/>
        </p:spPr>
      </p:sp>
      <p:sp>
        <p:nvSpPr>
          <p:cNvPr id="69636"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98B0A630-4F44-EC4E-89A5-FB8D89425ED0}" type="slidenum">
              <a:rPr lang="en-US" sz="1200">
                <a:solidFill>
                  <a:srgbClr val="000000"/>
                </a:solidFill>
              </a:rPr>
              <a:pPr eaLnBrk="1" hangingPunct="1"/>
              <a:t>22</a:t>
            </a:fld>
            <a:endParaRPr lang="en-US" sz="1200">
              <a:solidFill>
                <a:srgbClr val="000000"/>
              </a:solidFill>
            </a:endParaRPr>
          </a:p>
        </p:txBody>
      </p:sp>
      <p:sp>
        <p:nvSpPr>
          <p:cNvPr id="71683" name="Rectangle 1"/>
          <p:cNvSpPr>
            <a:spLocks noGrp="1" noRot="1" noChangeAspect="1" noChangeArrowheads="1" noTextEdit="1"/>
          </p:cNvSpPr>
          <p:nvPr>
            <p:ph type="sldImg"/>
          </p:nvPr>
        </p:nvSpPr>
        <p:spPr>
          <a:xfrm>
            <a:off x="1143000" y="685800"/>
            <a:ext cx="4572000" cy="3429000"/>
          </a:xfrm>
          <a:ln/>
        </p:spPr>
      </p:sp>
      <p:sp>
        <p:nvSpPr>
          <p:cNvPr id="71684"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578B44CB-A2F9-514E-A70E-9C9496F42214}" type="slidenum">
              <a:rPr lang="en-US" smtClean="0"/>
              <a:pPr>
                <a:defRPr/>
              </a:pPr>
              <a:t>23</a:t>
            </a:fld>
            <a:endParaRPr lang="en-US"/>
          </a:p>
        </p:txBody>
      </p:sp>
    </p:spTree>
    <p:extLst>
      <p:ext uri="{BB962C8B-B14F-4D97-AF65-F5344CB8AC3E}">
        <p14:creationId xmlns:p14="http://schemas.microsoft.com/office/powerpoint/2010/main" val="2201139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B6B38FB4-025F-C044-A73C-D6D223526780}" type="slidenum">
              <a:rPr lang="en-US" sz="1200">
                <a:solidFill>
                  <a:srgbClr val="000000"/>
                </a:solidFill>
              </a:rPr>
              <a:pPr eaLnBrk="1" hangingPunct="1"/>
              <a:t>24</a:t>
            </a:fld>
            <a:endParaRPr lang="en-US" sz="1200">
              <a:solidFill>
                <a:srgbClr val="000000"/>
              </a:solidFill>
            </a:endParaRPr>
          </a:p>
        </p:txBody>
      </p:sp>
      <p:sp>
        <p:nvSpPr>
          <p:cNvPr id="74755" name="Rectangle 1"/>
          <p:cNvSpPr>
            <a:spLocks noGrp="1" noRot="1" noChangeAspect="1" noChangeArrowheads="1" noTextEdit="1"/>
          </p:cNvSpPr>
          <p:nvPr>
            <p:ph type="sldImg"/>
          </p:nvPr>
        </p:nvSpPr>
        <p:spPr>
          <a:xfrm>
            <a:off x="1143000" y="685800"/>
            <a:ext cx="4572000" cy="3429000"/>
          </a:xfrm>
          <a:ln/>
        </p:spPr>
      </p:sp>
      <p:sp>
        <p:nvSpPr>
          <p:cNvPr id="74756"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2D0B5D93-F9F8-434E-8BEE-95FF9BA57A27}" type="slidenum">
              <a:rPr lang="en-US" sz="1200">
                <a:solidFill>
                  <a:srgbClr val="000000"/>
                </a:solidFill>
              </a:rPr>
              <a:pPr eaLnBrk="1" hangingPunct="1"/>
              <a:t>25</a:t>
            </a:fld>
            <a:endParaRPr lang="en-US" sz="1200">
              <a:solidFill>
                <a:srgbClr val="000000"/>
              </a:solidFill>
            </a:endParaRPr>
          </a:p>
        </p:txBody>
      </p:sp>
      <p:sp>
        <p:nvSpPr>
          <p:cNvPr id="76803" name="Rectangle 1"/>
          <p:cNvSpPr>
            <a:spLocks noGrp="1" noRot="1" noChangeAspect="1" noChangeArrowheads="1" noTextEdit="1"/>
          </p:cNvSpPr>
          <p:nvPr>
            <p:ph type="sldImg"/>
          </p:nvPr>
        </p:nvSpPr>
        <p:spPr>
          <a:xfrm>
            <a:off x="1143000" y="685800"/>
            <a:ext cx="4572000" cy="3429000"/>
          </a:xfrm>
          <a:ln/>
        </p:spPr>
      </p:sp>
      <p:sp>
        <p:nvSpPr>
          <p:cNvPr id="76804"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7CC0A9D2-8D20-3543-97B4-380623C185E8}" type="slidenum">
              <a:rPr lang="en-US" sz="1200">
                <a:solidFill>
                  <a:srgbClr val="000000"/>
                </a:solidFill>
              </a:rPr>
              <a:pPr eaLnBrk="1" hangingPunct="1"/>
              <a:t>26</a:t>
            </a:fld>
            <a:endParaRPr lang="en-US" sz="1200">
              <a:solidFill>
                <a:srgbClr val="000000"/>
              </a:solidFill>
            </a:endParaRPr>
          </a:p>
        </p:txBody>
      </p:sp>
      <p:sp>
        <p:nvSpPr>
          <p:cNvPr id="78851" name="Rectangle 1"/>
          <p:cNvSpPr>
            <a:spLocks noGrp="1" noRot="1" noChangeAspect="1" noChangeArrowheads="1" noTextEdit="1"/>
          </p:cNvSpPr>
          <p:nvPr>
            <p:ph type="sldImg"/>
          </p:nvPr>
        </p:nvSpPr>
        <p:spPr>
          <a:xfrm>
            <a:off x="1143000" y="685800"/>
            <a:ext cx="4572000" cy="3429000"/>
          </a:xfrm>
          <a:ln/>
        </p:spPr>
      </p:sp>
      <p:sp>
        <p:nvSpPr>
          <p:cNvPr id="78852"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
        <p:nvSpPr>
          <p:cNvPr id="80899"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6868AE8A-F9E5-F549-9AD1-F486A194A834}" type="slidenum">
              <a:rPr lang="en-US" sz="1200">
                <a:solidFill>
                  <a:srgbClr val="000000"/>
                </a:solidFill>
              </a:rPr>
              <a:pPr eaLnBrk="1" hangingPunct="1"/>
              <a:t>27</a:t>
            </a:fld>
            <a:endParaRPr lang="en-US" sz="12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578B44CB-A2F9-514E-A70E-9C9496F42214}" type="slidenum">
              <a:rPr lang="en-US" smtClean="0"/>
              <a:pPr>
                <a:defRPr/>
              </a:pPr>
              <a:t>28</a:t>
            </a:fld>
            <a:endParaRPr lang="en-US"/>
          </a:p>
        </p:txBody>
      </p:sp>
    </p:spTree>
    <p:extLst>
      <p:ext uri="{BB962C8B-B14F-4D97-AF65-F5344CB8AC3E}">
        <p14:creationId xmlns:p14="http://schemas.microsoft.com/office/powerpoint/2010/main" val="2729336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
        <p:nvSpPr>
          <p:cNvPr id="83971"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6C4E5DE5-17A4-054B-8839-AE6CA779E7CA}" type="slidenum">
              <a:rPr lang="en-US" sz="1200">
                <a:solidFill>
                  <a:srgbClr val="000000"/>
                </a:solidFill>
              </a:rPr>
              <a:pPr eaLnBrk="1" hangingPunct="1"/>
              <a:t>29</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dirty="0">
              <a:latin typeface="Times New Roman" charset="0"/>
            </a:endParaRPr>
          </a:p>
        </p:txBody>
      </p:sp>
      <p:sp>
        <p:nvSpPr>
          <p:cNvPr id="33795"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674EDE00-CBA4-2540-8879-086D3908EEB0}" type="slidenum">
              <a:rPr lang="en-US" sz="1200">
                <a:solidFill>
                  <a:srgbClr val="000000"/>
                </a:solidFill>
              </a:rPr>
              <a:pPr eaLnBrk="1" hangingPunct="1"/>
              <a:t>3</a:t>
            </a:fld>
            <a:endParaRPr lang="en-US" sz="120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578B44CB-A2F9-514E-A70E-9C9496F42214}" type="slidenum">
              <a:rPr lang="en-US" smtClean="0"/>
              <a:pPr>
                <a:defRPr/>
              </a:pPr>
              <a:t>30</a:t>
            </a:fld>
            <a:endParaRPr lang="en-US"/>
          </a:p>
        </p:txBody>
      </p:sp>
    </p:spTree>
    <p:extLst>
      <p:ext uri="{BB962C8B-B14F-4D97-AF65-F5344CB8AC3E}">
        <p14:creationId xmlns:p14="http://schemas.microsoft.com/office/powerpoint/2010/main" val="121720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p:spPr>
      </p:sp>
      <p:sp>
        <p:nvSpPr>
          <p:cNvPr id="880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
        <p:nvSpPr>
          <p:cNvPr id="88067"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DEF7A3FC-2387-8B49-AA4C-8531DCFE4C4C}" type="slidenum">
              <a:rPr lang="en-US" sz="1200">
                <a:solidFill>
                  <a:srgbClr val="000000"/>
                </a:solidFill>
              </a:rPr>
              <a:pPr eaLnBrk="1" hangingPunct="1"/>
              <a:t>32</a:t>
            </a:fld>
            <a:endParaRPr lang="en-US" sz="120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7A56732E-3E03-3C4A-90D0-D8935EF46286}" type="slidenum">
              <a:rPr lang="en-US" sz="1200">
                <a:solidFill>
                  <a:srgbClr val="000000"/>
                </a:solidFill>
              </a:rPr>
              <a:pPr eaLnBrk="1" hangingPunct="1"/>
              <a:t>33</a:t>
            </a:fld>
            <a:endParaRPr lang="en-US" sz="1200">
              <a:solidFill>
                <a:srgbClr val="000000"/>
              </a:solidFill>
            </a:endParaRPr>
          </a:p>
        </p:txBody>
      </p:sp>
      <p:sp>
        <p:nvSpPr>
          <p:cNvPr id="90115" name="Rectangle 1"/>
          <p:cNvSpPr>
            <a:spLocks noGrp="1" noRot="1" noChangeAspect="1" noChangeArrowheads="1" noTextEdit="1"/>
          </p:cNvSpPr>
          <p:nvPr>
            <p:ph type="sldImg"/>
          </p:nvPr>
        </p:nvSpPr>
        <p:spPr>
          <a:xfrm>
            <a:off x="1143000" y="685800"/>
            <a:ext cx="4572000" cy="3429000"/>
          </a:xfrm>
          <a:ln/>
        </p:spPr>
      </p:sp>
      <p:sp>
        <p:nvSpPr>
          <p:cNvPr id="90116"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a:ln/>
        </p:spPr>
      </p:sp>
      <p:sp>
        <p:nvSpPr>
          <p:cNvPr id="921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
        <p:nvSpPr>
          <p:cNvPr id="92163"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2EDDAFC5-C686-114A-B62C-48158D1DB188}" type="slidenum">
              <a:rPr lang="en-US" sz="1200">
                <a:solidFill>
                  <a:srgbClr val="000000"/>
                </a:solidFill>
              </a:rPr>
              <a:pPr eaLnBrk="1" hangingPunct="1"/>
              <a:t>34</a:t>
            </a:fld>
            <a:endParaRPr lang="en-US" sz="12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a:ln/>
        </p:spPr>
      </p:sp>
      <p:sp>
        <p:nvSpPr>
          <p:cNvPr id="942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
        <p:nvSpPr>
          <p:cNvPr id="94211"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C21A879B-DD29-3D4F-82C5-6A1456C2EF95}" type="slidenum">
              <a:rPr lang="en-US" sz="1200">
                <a:solidFill>
                  <a:srgbClr val="000000"/>
                </a:solidFill>
              </a:rPr>
              <a:pPr eaLnBrk="1" hangingPunct="1"/>
              <a:t>35</a:t>
            </a:fld>
            <a:endParaRPr lang="en-US" sz="120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096D09C5-4BF0-6F4D-86C7-05761AAC168E}" type="slidenum">
              <a:rPr lang="en-GB" sz="1200">
                <a:solidFill>
                  <a:srgbClr val="000000"/>
                </a:solidFill>
              </a:rPr>
              <a:pPr eaLnBrk="1" hangingPunct="1"/>
              <a:t>36</a:t>
            </a:fld>
            <a:endParaRPr lang="en-GB" sz="1200">
              <a:solidFill>
                <a:srgbClr val="000000"/>
              </a:solidFill>
            </a:endParaRPr>
          </a:p>
        </p:txBody>
      </p:sp>
      <p:sp>
        <p:nvSpPr>
          <p:cNvPr id="96259" name="Text Box 2"/>
          <p:cNvSpPr txBox="1">
            <a:spLocks noChangeArrowheads="1"/>
          </p:cNvSpPr>
          <p:nvPr/>
        </p:nvSpPr>
        <p:spPr bwMode="auto">
          <a:xfrm>
            <a:off x="930275" y="685800"/>
            <a:ext cx="5005388"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96260" name="Rectangle 3"/>
          <p:cNvSpPr>
            <a:spLocks noGrp="1" noChangeArrowheads="1"/>
          </p:cNvSpPr>
          <p:nvPr>
            <p:ph type="body"/>
          </p:nvPr>
        </p:nvSpPr>
        <p:spPr>
          <a:xfrm>
            <a:off x="685800" y="4343400"/>
            <a:ext cx="54879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60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AU" sz="1600" dirty="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a:ln/>
        </p:spPr>
      </p:sp>
      <p:sp>
        <p:nvSpPr>
          <p:cNvPr id="983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98307"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9E502AC6-9673-DC4C-80E0-9DBC2D2D3FA1}" type="slidenum">
              <a:rPr lang="en-US" sz="1200">
                <a:solidFill>
                  <a:srgbClr val="000000"/>
                </a:solidFill>
              </a:rPr>
              <a:pPr eaLnBrk="1" hangingPunct="1"/>
              <a:t>37</a:t>
            </a:fld>
            <a:endParaRPr lang="en-US" sz="120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E4FBDA7E-3224-C148-BE9F-1E62A138CB5F}" type="slidenum">
              <a:rPr lang="en-US" sz="1200">
                <a:solidFill>
                  <a:srgbClr val="000000"/>
                </a:solidFill>
              </a:rPr>
              <a:pPr eaLnBrk="1" hangingPunct="1"/>
              <a:t>38</a:t>
            </a:fld>
            <a:endParaRPr lang="en-US" sz="1200">
              <a:solidFill>
                <a:srgbClr val="000000"/>
              </a:solidFill>
            </a:endParaRPr>
          </a:p>
        </p:txBody>
      </p:sp>
      <p:sp>
        <p:nvSpPr>
          <p:cNvPr id="100355" name="Rectangle 1"/>
          <p:cNvSpPr>
            <a:spLocks noGrp="1" noRot="1" noChangeAspect="1" noChangeArrowheads="1" noTextEdit="1"/>
          </p:cNvSpPr>
          <p:nvPr>
            <p:ph type="sldImg"/>
          </p:nvPr>
        </p:nvSpPr>
        <p:spPr>
          <a:xfrm>
            <a:off x="1143000" y="685800"/>
            <a:ext cx="4572000" cy="3429000"/>
          </a:xfrm>
          <a:ln/>
        </p:spPr>
      </p:sp>
      <p:sp>
        <p:nvSpPr>
          <p:cNvPr id="100356"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A3FB1B2F-A22C-934A-9AEC-05C83DC3A972}" type="slidenum">
              <a:rPr lang="en-US" sz="1200">
                <a:solidFill>
                  <a:srgbClr val="000000"/>
                </a:solidFill>
              </a:rPr>
              <a:pPr eaLnBrk="1" hangingPunct="1"/>
              <a:t>39</a:t>
            </a:fld>
            <a:endParaRPr lang="en-US" sz="1200">
              <a:solidFill>
                <a:srgbClr val="000000"/>
              </a:solidFill>
            </a:endParaRPr>
          </a:p>
        </p:txBody>
      </p:sp>
      <p:sp>
        <p:nvSpPr>
          <p:cNvPr id="102403" name="Rectangle 1"/>
          <p:cNvSpPr>
            <a:spLocks noGrp="1" noRot="1" noChangeAspect="1" noChangeArrowheads="1" noTextEdit="1"/>
          </p:cNvSpPr>
          <p:nvPr>
            <p:ph type="sldImg"/>
          </p:nvPr>
        </p:nvSpPr>
        <p:spPr>
          <a:xfrm>
            <a:off x="1143000" y="685800"/>
            <a:ext cx="4572000" cy="3429000"/>
          </a:xfrm>
          <a:ln/>
        </p:spPr>
      </p:sp>
      <p:sp>
        <p:nvSpPr>
          <p:cNvPr id="102404"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0C50F0E6-1802-8244-9EB3-7C244B326243}" type="slidenum">
              <a:rPr lang="en-US" sz="1200">
                <a:solidFill>
                  <a:srgbClr val="000000"/>
                </a:solidFill>
              </a:rPr>
              <a:pPr eaLnBrk="1" hangingPunct="1"/>
              <a:t>40</a:t>
            </a:fld>
            <a:endParaRPr lang="en-US" sz="1200">
              <a:solidFill>
                <a:srgbClr val="000000"/>
              </a:solidFill>
            </a:endParaRPr>
          </a:p>
        </p:txBody>
      </p:sp>
      <p:sp>
        <p:nvSpPr>
          <p:cNvPr id="104451" name="Rectangle 1"/>
          <p:cNvSpPr>
            <a:spLocks noGrp="1" noRot="1" noChangeAspect="1" noChangeArrowheads="1" noTextEdit="1"/>
          </p:cNvSpPr>
          <p:nvPr>
            <p:ph type="sldImg"/>
          </p:nvPr>
        </p:nvSpPr>
        <p:spPr>
          <a:xfrm>
            <a:off x="1143000" y="685800"/>
            <a:ext cx="4572000" cy="3429000"/>
          </a:xfrm>
          <a:ln/>
        </p:spPr>
      </p:sp>
      <p:sp>
        <p:nvSpPr>
          <p:cNvPr id="104452"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
        <p:nvSpPr>
          <p:cNvPr id="35843"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023665FA-0D78-CE47-B006-5D4C28BF77BC}" type="slidenum">
              <a:rPr lang="en-US" sz="1200">
                <a:solidFill>
                  <a:srgbClr val="000000"/>
                </a:solidFill>
              </a:rPr>
              <a:pPr eaLnBrk="1" hangingPunct="1"/>
              <a:t>4</a:t>
            </a:fld>
            <a:endParaRPr lang="en-US" sz="120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93069AF3-98D2-8E4C-BC50-1AC68DFE5451}" type="slidenum">
              <a:rPr lang="en-US" sz="1200">
                <a:solidFill>
                  <a:srgbClr val="000000"/>
                </a:solidFill>
              </a:rPr>
              <a:pPr eaLnBrk="1" hangingPunct="1"/>
              <a:t>41</a:t>
            </a:fld>
            <a:endParaRPr lang="en-US" sz="1200">
              <a:solidFill>
                <a:srgbClr val="000000"/>
              </a:solidFill>
            </a:endParaRPr>
          </a:p>
        </p:txBody>
      </p:sp>
      <p:sp>
        <p:nvSpPr>
          <p:cNvPr id="106499" name="Rectangle 1"/>
          <p:cNvSpPr>
            <a:spLocks noGrp="1" noRot="1" noChangeAspect="1" noChangeArrowheads="1" noTextEdit="1"/>
          </p:cNvSpPr>
          <p:nvPr>
            <p:ph type="sldImg"/>
          </p:nvPr>
        </p:nvSpPr>
        <p:spPr>
          <a:xfrm>
            <a:off x="1143000" y="685800"/>
            <a:ext cx="4572000" cy="3429000"/>
          </a:xfrm>
          <a:ln/>
        </p:spPr>
      </p:sp>
      <p:sp>
        <p:nvSpPr>
          <p:cNvPr id="106500"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hy-AM" dirty="0">
              <a:latin typeface="Arial" charset="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E79EAE2E-A21C-664B-AAE2-B8F159206660}" type="slidenum">
              <a:rPr lang="en-US" sz="1200">
                <a:solidFill>
                  <a:srgbClr val="000000"/>
                </a:solidFill>
              </a:rPr>
              <a:pPr eaLnBrk="1" hangingPunct="1"/>
              <a:t>42</a:t>
            </a:fld>
            <a:endParaRPr lang="en-US" sz="1200">
              <a:solidFill>
                <a:srgbClr val="000000"/>
              </a:solidFill>
            </a:endParaRPr>
          </a:p>
        </p:txBody>
      </p:sp>
      <p:sp>
        <p:nvSpPr>
          <p:cNvPr id="108547" name="Rectangle 1"/>
          <p:cNvSpPr>
            <a:spLocks noGrp="1" noRot="1" noChangeAspect="1" noChangeArrowheads="1" noTextEdit="1"/>
          </p:cNvSpPr>
          <p:nvPr>
            <p:ph type="sldImg"/>
          </p:nvPr>
        </p:nvSpPr>
        <p:spPr>
          <a:xfrm>
            <a:off x="1143000" y="685800"/>
            <a:ext cx="4572000" cy="3429000"/>
          </a:xfrm>
          <a:ln/>
        </p:spPr>
      </p:sp>
      <p:sp>
        <p:nvSpPr>
          <p:cNvPr id="108548"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100" dirty="0">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8145C527-3607-A448-98E5-62A950598A51}" type="slidenum">
              <a:rPr lang="en-US" sz="1200">
                <a:solidFill>
                  <a:srgbClr val="000000"/>
                </a:solidFill>
              </a:rPr>
              <a:pPr eaLnBrk="1" hangingPunct="1"/>
              <a:t>43</a:t>
            </a:fld>
            <a:endParaRPr lang="en-US" sz="1200">
              <a:solidFill>
                <a:srgbClr val="000000"/>
              </a:solidFill>
            </a:endParaRPr>
          </a:p>
        </p:txBody>
      </p:sp>
      <p:sp>
        <p:nvSpPr>
          <p:cNvPr id="110595" name="Rectangle 1"/>
          <p:cNvSpPr>
            <a:spLocks noGrp="1" noRot="1" noChangeAspect="1" noChangeArrowheads="1" noTextEdit="1"/>
          </p:cNvSpPr>
          <p:nvPr>
            <p:ph type="sldImg"/>
          </p:nvPr>
        </p:nvSpPr>
        <p:spPr>
          <a:xfrm>
            <a:off x="1143000" y="685800"/>
            <a:ext cx="4572000" cy="3429000"/>
          </a:xfrm>
          <a:ln/>
        </p:spPr>
      </p:sp>
      <p:sp>
        <p:nvSpPr>
          <p:cNvPr id="110596"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
          <p:cNvSpPr>
            <a:spLocks noGrp="1" noRot="1" noChangeAspect="1" noChangeArrowheads="1" noTextEdit="1"/>
          </p:cNvSpPr>
          <p:nvPr>
            <p:ph type="sldImg"/>
          </p:nvPr>
        </p:nvSpPr>
        <p:spPr>
          <a:ln/>
        </p:spPr>
      </p:sp>
      <p:sp>
        <p:nvSpPr>
          <p:cNvPr id="11264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l" eaLnBrk="1" hangingPunct="1">
              <a:lnSpc>
                <a:spcPct val="95000"/>
              </a:lnSpc>
            </a:pPr>
            <a:endParaRPr lang="en-US" sz="1600" u="none" dirty="0">
              <a:solidFill>
                <a:srgbClr val="CCCCFF"/>
              </a:solidFill>
              <a:latin typeface="Lucida Grande" charset="0"/>
              <a:ea typeface="MS PGothic" charset="0"/>
              <a:cs typeface="MS PGothic" charset="0"/>
              <a:sym typeface="Lucida Grande"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D8A094E4-3897-D04A-BE10-13427B41D48F}" type="slidenum">
              <a:rPr lang="en-US" sz="1200">
                <a:solidFill>
                  <a:srgbClr val="000000"/>
                </a:solidFill>
              </a:rPr>
              <a:pPr eaLnBrk="1" hangingPunct="1"/>
              <a:t>45</a:t>
            </a:fld>
            <a:endParaRPr lang="en-US" sz="1200">
              <a:solidFill>
                <a:srgbClr val="000000"/>
              </a:solidFill>
            </a:endParaRPr>
          </a:p>
        </p:txBody>
      </p:sp>
      <p:sp>
        <p:nvSpPr>
          <p:cNvPr id="114691" name="Rectangle 1"/>
          <p:cNvSpPr>
            <a:spLocks noGrp="1" noRot="1" noChangeAspect="1" noChangeArrowheads="1" noTextEdit="1"/>
          </p:cNvSpPr>
          <p:nvPr>
            <p:ph type="sldImg"/>
          </p:nvPr>
        </p:nvSpPr>
        <p:spPr>
          <a:xfrm>
            <a:off x="1143000" y="685800"/>
            <a:ext cx="4572000" cy="3429000"/>
          </a:xfrm>
          <a:ln/>
        </p:spPr>
      </p:sp>
      <p:sp>
        <p:nvSpPr>
          <p:cNvPr id="114692"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
        <p:nvSpPr>
          <p:cNvPr id="37891"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888FE43D-0B74-3B40-8A17-633C3D5FF94D}" type="slidenum">
              <a:rPr lang="en-US" sz="1200">
                <a:solidFill>
                  <a:srgbClr val="000000"/>
                </a:solidFill>
              </a:rPr>
              <a:pPr eaLnBrk="1" hangingPunct="1"/>
              <a:t>5</a:t>
            </a:fld>
            <a:endParaRPr 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755A9604-4A9D-6241-A77F-B44AAD9E3D4E}" type="slidenum">
              <a:rPr lang="en-US" sz="1200">
                <a:solidFill>
                  <a:srgbClr val="000000"/>
                </a:solidFill>
              </a:rPr>
              <a:pPr eaLnBrk="1" hangingPunct="1"/>
              <a:t>6</a:t>
            </a:fld>
            <a:endParaRPr lang="en-US" sz="1200">
              <a:solidFill>
                <a:srgbClr val="000000"/>
              </a:solidFill>
            </a:endParaRPr>
          </a:p>
        </p:txBody>
      </p:sp>
      <p:sp>
        <p:nvSpPr>
          <p:cNvPr id="39939" name="Rectangle 1"/>
          <p:cNvSpPr>
            <a:spLocks noGrp="1" noRot="1" noChangeAspect="1" noChangeArrowheads="1" noTextEdit="1"/>
          </p:cNvSpPr>
          <p:nvPr>
            <p:ph type="sldImg"/>
          </p:nvPr>
        </p:nvSpPr>
        <p:spPr>
          <a:xfrm>
            <a:off x="1143000" y="685800"/>
            <a:ext cx="4572000" cy="3429000"/>
          </a:xfrm>
          <a:ln/>
        </p:spPr>
      </p:sp>
      <p:sp>
        <p:nvSpPr>
          <p:cNvPr id="39940"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en-US" dirty="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DD6B2A80-C94F-2747-A521-450B396E65F1}" type="slidenum">
              <a:rPr lang="en-US" sz="1200">
                <a:solidFill>
                  <a:srgbClr val="000000"/>
                </a:solidFill>
              </a:rPr>
              <a:pPr eaLnBrk="1" hangingPunct="1"/>
              <a:t>7</a:t>
            </a:fld>
            <a:endParaRPr lang="en-US" sz="1200">
              <a:solidFill>
                <a:srgbClr val="000000"/>
              </a:solidFill>
            </a:endParaRPr>
          </a:p>
        </p:txBody>
      </p:sp>
      <p:sp>
        <p:nvSpPr>
          <p:cNvPr id="41987" name="Rectangle 1"/>
          <p:cNvSpPr>
            <a:spLocks noGrp="1" noRot="1" noChangeAspect="1" noChangeArrowheads="1" noTextEdit="1"/>
          </p:cNvSpPr>
          <p:nvPr>
            <p:ph type="sldImg"/>
          </p:nvPr>
        </p:nvSpPr>
        <p:spPr>
          <a:xfrm>
            <a:off x="1143000" y="685800"/>
            <a:ext cx="4572000" cy="3429000"/>
          </a:xfrm>
          <a:ln/>
        </p:spPr>
      </p:sp>
      <p:sp>
        <p:nvSpPr>
          <p:cNvPr id="41988"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
        <p:nvSpPr>
          <p:cNvPr id="44035"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B11F43A4-C0F5-1D44-8464-97806B21EDE9}" type="slidenum">
              <a:rPr lang="en-US" sz="1200">
                <a:solidFill>
                  <a:srgbClr val="000000"/>
                </a:solidFill>
              </a:rPr>
              <a:pPr eaLnBrk="1" hangingPunct="1"/>
              <a:t>8</a:t>
            </a:fld>
            <a:endParaRPr 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
        <p:nvSpPr>
          <p:cNvPr id="46083"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A1B3B1B3-7E7B-5D48-BA48-8BC9D9F73A51}" type="slidenum">
              <a:rPr lang="en-US" sz="1200">
                <a:solidFill>
                  <a:srgbClr val="000000"/>
                </a:solidFill>
              </a:rPr>
              <a:pPr eaLnBrk="1" hangingPunct="1"/>
              <a:t>9</a:t>
            </a:fld>
            <a:endParaRPr 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x-none" smtClean="0"/>
              <a:t>Click to edit Master subtitle style</a:t>
            </a:r>
            <a:endParaRPr kumimoji="0" lang="en-US"/>
          </a:p>
        </p:txBody>
      </p:sp>
      <p:sp>
        <p:nvSpPr>
          <p:cNvPr id="28" name="Date Placeholder 27"/>
          <p:cNvSpPr>
            <a:spLocks noGrp="1"/>
          </p:cNvSpPr>
          <p:nvPr>
            <p:ph type="dt" sz="half" idx="10"/>
          </p:nvPr>
        </p:nvSpPr>
        <p:spPr/>
        <p:txBody>
          <a:bodyPr/>
          <a:lstStyle/>
          <a:p>
            <a:fld id="{D4F942E5-1F57-D94E-A7A8-E042364EC3A5}" type="datetimeFigureOut">
              <a:rPr lang="en-US" smtClean="0"/>
              <a:t>1/31/19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722814B-C634-FB42-8B40-0F418DAD9764}"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x-none"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x-none"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x-none" smtClean="0"/>
              <a:t>Click to edit Master text styles</a:t>
            </a:r>
          </a:p>
          <a:p>
            <a:pPr lvl="1" eaLnBrk="1" latinLnBrk="0" hangingPunct="1"/>
            <a:r>
              <a:rPr lang="x-none" smtClean="0"/>
              <a:t>Second level</a:t>
            </a:r>
          </a:p>
          <a:p>
            <a:pPr lvl="2" eaLnBrk="1" latinLnBrk="0" hangingPunct="1"/>
            <a:r>
              <a:rPr lang="x-none" smtClean="0"/>
              <a:t>Third level</a:t>
            </a:r>
          </a:p>
          <a:p>
            <a:pPr lvl="3" eaLnBrk="1" latinLnBrk="0" hangingPunct="1"/>
            <a:r>
              <a:rPr lang="x-none" smtClean="0"/>
              <a:t>Fourth level</a:t>
            </a:r>
          </a:p>
          <a:p>
            <a:pPr lvl="4" eaLnBrk="1" latinLnBrk="0" hangingPunct="1"/>
            <a:r>
              <a:rPr lang="x-none" smtClean="0"/>
              <a:t>Fifth level</a:t>
            </a:r>
            <a:endParaRPr kumimoji="0" lang="en-US"/>
          </a:p>
        </p:txBody>
      </p:sp>
      <p:sp>
        <p:nvSpPr>
          <p:cNvPr id="4" name="Date Placeholder 3"/>
          <p:cNvSpPr>
            <a:spLocks noGrp="1"/>
          </p:cNvSpPr>
          <p:nvPr>
            <p:ph type="dt" sz="half" idx="10"/>
          </p:nvPr>
        </p:nvSpPr>
        <p:spPr/>
        <p:txBody>
          <a:bodyPr/>
          <a:lstStyle/>
          <a:p>
            <a:fld id="{D4F942E5-1F57-D94E-A7A8-E042364EC3A5}" type="datetimeFigureOut">
              <a:rPr lang="en-US" smtClean="0"/>
              <a:t>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2814B-C634-FB42-8B40-0F418DAD976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722814B-C634-FB42-8B40-0F418DAD9764}"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x-none" smtClean="0"/>
              <a:t>Click to edit Master text styles</a:t>
            </a:r>
          </a:p>
          <a:p>
            <a:pPr lvl="1" eaLnBrk="1" latinLnBrk="0" hangingPunct="1"/>
            <a:r>
              <a:rPr lang="x-none" smtClean="0"/>
              <a:t>Second level</a:t>
            </a:r>
          </a:p>
          <a:p>
            <a:pPr lvl="2" eaLnBrk="1" latinLnBrk="0" hangingPunct="1"/>
            <a:r>
              <a:rPr lang="x-none" smtClean="0"/>
              <a:t>Third level</a:t>
            </a:r>
          </a:p>
          <a:p>
            <a:pPr lvl="3" eaLnBrk="1" latinLnBrk="0" hangingPunct="1"/>
            <a:r>
              <a:rPr lang="x-none" smtClean="0"/>
              <a:t>Fourth level</a:t>
            </a:r>
          </a:p>
          <a:p>
            <a:pPr lvl="4" eaLnBrk="1" latinLnBrk="0" hangingPunct="1"/>
            <a:r>
              <a:rPr lang="x-none" smtClean="0"/>
              <a:t>Fifth level</a:t>
            </a:r>
            <a:endParaRPr kumimoji="0" lang="en-US"/>
          </a:p>
        </p:txBody>
      </p:sp>
      <p:sp>
        <p:nvSpPr>
          <p:cNvPr id="4" name="Date Placeholder 3"/>
          <p:cNvSpPr>
            <a:spLocks noGrp="1"/>
          </p:cNvSpPr>
          <p:nvPr>
            <p:ph type="dt" sz="half" idx="10"/>
          </p:nvPr>
        </p:nvSpPr>
        <p:spPr/>
        <p:txBody>
          <a:bodyPr/>
          <a:lstStyle/>
          <a:p>
            <a:fld id="{D4F942E5-1F57-D94E-A7A8-E042364EC3A5}" type="datetimeFigureOut">
              <a:rPr lang="en-US" smtClean="0"/>
              <a:t>1/31/19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x-none"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93858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idx="10"/>
          </p:nvPr>
        </p:nvSpPr>
        <p:spPr>
          <a:xfrm>
            <a:off x="457200" y="6245225"/>
            <a:ext cx="2132013" cy="474663"/>
          </a:xfrm>
        </p:spPr>
        <p:txBody>
          <a:bodyPr/>
          <a:lstStyle>
            <a:lvl1pPr>
              <a:defRPr/>
            </a:lvl1pPr>
          </a:lstStyle>
          <a:p>
            <a:pPr>
              <a:defRPr/>
            </a:pPr>
            <a:endParaRPr lang="en-GB"/>
          </a:p>
        </p:txBody>
      </p:sp>
      <p:sp>
        <p:nvSpPr>
          <p:cNvPr id="7" name="Footer Placeholder 6"/>
          <p:cNvSpPr>
            <a:spLocks noGrp="1"/>
          </p:cNvSpPr>
          <p:nvPr>
            <p:ph type="ftr" idx="11"/>
          </p:nvPr>
        </p:nvSpPr>
        <p:spPr>
          <a:xfrm>
            <a:off x="3124200" y="6245225"/>
            <a:ext cx="2894013" cy="474663"/>
          </a:xfrm>
        </p:spPr>
        <p:txBody>
          <a:bodyPr/>
          <a:lstStyle>
            <a:lvl1pPr>
              <a:defRPr/>
            </a:lvl1pPr>
          </a:lstStyle>
          <a:p>
            <a:pPr>
              <a:defRPr/>
            </a:pPr>
            <a:endParaRPr lang="en-GB"/>
          </a:p>
        </p:txBody>
      </p:sp>
      <p:sp>
        <p:nvSpPr>
          <p:cNvPr id="8" name="Slide Number Placeholder 7"/>
          <p:cNvSpPr>
            <a:spLocks noGrp="1"/>
          </p:cNvSpPr>
          <p:nvPr>
            <p:ph type="sldNum" idx="12"/>
          </p:nvPr>
        </p:nvSpPr>
        <p:spPr>
          <a:xfrm>
            <a:off x="6553200" y="6245225"/>
            <a:ext cx="2132013" cy="474663"/>
          </a:xfrm>
        </p:spPr>
        <p:txBody>
          <a:bodyPr/>
          <a:lstStyle>
            <a:lvl1pPr>
              <a:defRPr/>
            </a:lvl1pPr>
          </a:lstStyle>
          <a:p>
            <a:pPr>
              <a:defRPr/>
            </a:pPr>
            <a:fld id="{897343FF-ECDE-7148-BE8E-C5A1258AFA02}" type="slidenum">
              <a:rPr lang="en-GB"/>
              <a:pPr>
                <a:defRPr/>
              </a:pPr>
              <a:t>‹#›</a:t>
            </a:fld>
            <a:endParaRPr lang="en-GB"/>
          </a:p>
        </p:txBody>
      </p:sp>
    </p:spTree>
    <p:extLst>
      <p:ext uri="{BB962C8B-B14F-4D97-AF65-F5344CB8AC3E}">
        <p14:creationId xmlns:p14="http://schemas.microsoft.com/office/powerpoint/2010/main" val="901711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defRPr/>
            </a:lvl4pPr>
            <a:lvl5pPr marL="114300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a:defRPr/>
            </a:lvl1pPr>
          </a:lstStyle>
          <a:p>
            <a:pPr>
              <a:defRPr/>
            </a:pPr>
            <a:fld id="{C4BC9323-CEAF-DC4E-8447-BFAC9B27AE1D}" type="datetime4">
              <a:rPr lang="en-US"/>
              <a:pPr>
                <a:defRPr/>
              </a:pPr>
              <a:t>January 31, 2019</a:t>
            </a:fld>
            <a:endParaRPr lang="en-US"/>
          </a:p>
        </p:txBody>
      </p:sp>
      <p:sp>
        <p:nvSpPr>
          <p:cNvPr id="6" name="Slide Number Placeholder 7"/>
          <p:cNvSpPr>
            <a:spLocks noGrp="1"/>
          </p:cNvSpPr>
          <p:nvPr>
            <p:ph type="sldNum" sz="quarter" idx="11"/>
          </p:nvPr>
        </p:nvSpPr>
        <p:spPr/>
        <p:txBody>
          <a:bodyPr/>
          <a:lstStyle>
            <a:lvl1pPr>
              <a:defRPr/>
            </a:lvl1pPr>
          </a:lstStyle>
          <a:p>
            <a:pPr>
              <a:defRPr/>
            </a:pPr>
            <a:fld id="{7FAA1537-A546-9A42-AC4D-74468059BECD}" type="slidenum">
              <a:rPr lang="en-US"/>
              <a:pPr>
                <a:defRPr/>
              </a:pPr>
              <a:t>‹#›</a:t>
            </a:fld>
            <a:endParaRPr lang="en-US"/>
          </a:p>
        </p:txBody>
      </p:sp>
      <p:sp>
        <p:nvSpPr>
          <p:cNvPr id="7" name="Footer Placeholder 8"/>
          <p:cNvSpPr>
            <a:spLocks noGrp="1"/>
          </p:cNvSpPr>
          <p:nvPr>
            <p:ph type="ftr" sz="quarter" idx="12"/>
          </p:nvPr>
        </p:nvSpPr>
        <p:spPr/>
        <p:txBody>
          <a:bodyPr/>
          <a:lstStyle>
            <a:lvl1pPr>
              <a:defRPr/>
            </a:lvl1pPr>
          </a:lstStyle>
          <a:p>
            <a:pPr>
              <a:defRPr/>
            </a:pPr>
            <a:r>
              <a:rPr lang="en-US"/>
              <a:t>Sample PowerPoint</a:t>
            </a:r>
            <a:endParaRPr lang="en-US" dirty="0"/>
          </a:p>
        </p:txBody>
      </p:sp>
    </p:spTree>
    <p:extLst>
      <p:ext uri="{BB962C8B-B14F-4D97-AF65-F5344CB8AC3E}">
        <p14:creationId xmlns:p14="http://schemas.microsoft.com/office/powerpoint/2010/main" val="634080845"/>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x-none" smtClean="0"/>
              <a:t>Click to edit Master title style</a:t>
            </a:r>
            <a:endParaRPr kumimoji="0" lang="en-US"/>
          </a:p>
        </p:txBody>
      </p:sp>
      <p:sp>
        <p:nvSpPr>
          <p:cNvPr id="4" name="Date Placeholder 3"/>
          <p:cNvSpPr>
            <a:spLocks noGrp="1"/>
          </p:cNvSpPr>
          <p:nvPr>
            <p:ph type="dt" sz="half" idx="10"/>
          </p:nvPr>
        </p:nvSpPr>
        <p:spPr/>
        <p:txBody>
          <a:bodyPr/>
          <a:lstStyle/>
          <a:p>
            <a:fld id="{D4F942E5-1F57-D94E-A7A8-E042364EC3A5}" type="datetimeFigureOut">
              <a:rPr lang="en-US" smtClean="0"/>
              <a:t>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722814B-C634-FB42-8B40-0F418DAD9764}"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x-none" smtClean="0"/>
              <a:t>Click to edit Master text styles</a:t>
            </a:r>
          </a:p>
          <a:p>
            <a:pPr lvl="1" eaLnBrk="1" latinLnBrk="0" hangingPunct="1"/>
            <a:r>
              <a:rPr lang="x-none" smtClean="0"/>
              <a:t>Second level</a:t>
            </a:r>
          </a:p>
          <a:p>
            <a:pPr lvl="2" eaLnBrk="1" latinLnBrk="0" hangingPunct="1"/>
            <a:r>
              <a:rPr lang="x-none" smtClean="0"/>
              <a:t>Third level</a:t>
            </a:r>
          </a:p>
          <a:p>
            <a:pPr lvl="3" eaLnBrk="1" latinLnBrk="0" hangingPunct="1"/>
            <a:r>
              <a:rPr lang="x-none" smtClean="0"/>
              <a:t>Fourth level</a:t>
            </a:r>
          </a:p>
          <a:p>
            <a:pPr lvl="4" eaLnBrk="1" latinLnBrk="0" hangingPunct="1"/>
            <a:r>
              <a:rPr lang="x-none"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x-none"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4F942E5-1F57-D94E-A7A8-E042364EC3A5}" type="datetimeFigureOut">
              <a:rPr lang="en-US" smtClean="0"/>
              <a:t>1/31/19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722814B-C634-FB42-8B40-0F418DAD9764}"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x-none"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x-none"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4F942E5-1F57-D94E-A7A8-E042364EC3A5}" type="datetimeFigureOut">
              <a:rPr lang="en-US" smtClean="0"/>
              <a:t>1/31/19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2814B-C634-FB42-8B40-0F418DAD9764}"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x-none" smtClean="0"/>
              <a:t>Click to edit Master text styles</a:t>
            </a:r>
          </a:p>
          <a:p>
            <a:pPr lvl="1" eaLnBrk="1" latinLnBrk="0" hangingPunct="1"/>
            <a:r>
              <a:rPr lang="x-none" smtClean="0"/>
              <a:t>Second level</a:t>
            </a:r>
          </a:p>
          <a:p>
            <a:pPr lvl="2" eaLnBrk="1" latinLnBrk="0" hangingPunct="1"/>
            <a:r>
              <a:rPr lang="x-none" smtClean="0"/>
              <a:t>Third level</a:t>
            </a:r>
          </a:p>
          <a:p>
            <a:pPr lvl="3" eaLnBrk="1" latinLnBrk="0" hangingPunct="1"/>
            <a:r>
              <a:rPr lang="x-none" smtClean="0"/>
              <a:t>Fourth level</a:t>
            </a:r>
          </a:p>
          <a:p>
            <a:pPr lvl="4" eaLnBrk="1" latinLnBrk="0" hangingPunct="1"/>
            <a:r>
              <a:rPr lang="x-none"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x-none" smtClean="0"/>
              <a:t>Click to edit Master text styles</a:t>
            </a:r>
          </a:p>
          <a:p>
            <a:pPr lvl="1" eaLnBrk="1" latinLnBrk="0" hangingPunct="1"/>
            <a:r>
              <a:rPr lang="x-none" smtClean="0"/>
              <a:t>Second level</a:t>
            </a:r>
          </a:p>
          <a:p>
            <a:pPr lvl="2" eaLnBrk="1" latinLnBrk="0" hangingPunct="1"/>
            <a:r>
              <a:rPr lang="x-none" smtClean="0"/>
              <a:t>Third level</a:t>
            </a:r>
          </a:p>
          <a:p>
            <a:pPr lvl="3" eaLnBrk="1" latinLnBrk="0" hangingPunct="1"/>
            <a:r>
              <a:rPr lang="x-none" smtClean="0"/>
              <a:t>Fourth level</a:t>
            </a:r>
          </a:p>
          <a:p>
            <a:pPr lvl="4" eaLnBrk="1" latinLnBrk="0" hangingPunct="1"/>
            <a:r>
              <a:rPr lang="x-none"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x-none"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x-none" smtClean="0"/>
              <a:t>Click to edit Master text styles</a:t>
            </a:r>
          </a:p>
        </p:txBody>
      </p:sp>
      <p:sp>
        <p:nvSpPr>
          <p:cNvPr id="7" name="Date Placeholder 6"/>
          <p:cNvSpPr>
            <a:spLocks noGrp="1"/>
          </p:cNvSpPr>
          <p:nvPr>
            <p:ph type="dt" sz="half" idx="10"/>
          </p:nvPr>
        </p:nvSpPr>
        <p:spPr/>
        <p:txBody>
          <a:bodyPr/>
          <a:lstStyle/>
          <a:p>
            <a:fld id="{D4F942E5-1F57-D94E-A7A8-E042364EC3A5}" type="datetimeFigureOut">
              <a:rPr lang="en-US" smtClean="0"/>
              <a:t>1/31/19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x-none" smtClean="0"/>
              <a:t>Click to edit Master text styles</a:t>
            </a:r>
          </a:p>
          <a:p>
            <a:pPr lvl="1" eaLnBrk="1" latinLnBrk="0" hangingPunct="1"/>
            <a:r>
              <a:rPr lang="x-none" smtClean="0"/>
              <a:t>Second level</a:t>
            </a:r>
          </a:p>
          <a:p>
            <a:pPr lvl="2" eaLnBrk="1" latinLnBrk="0" hangingPunct="1"/>
            <a:r>
              <a:rPr lang="x-none" smtClean="0"/>
              <a:t>Third level</a:t>
            </a:r>
          </a:p>
          <a:p>
            <a:pPr lvl="3" eaLnBrk="1" latinLnBrk="0" hangingPunct="1"/>
            <a:r>
              <a:rPr lang="x-none" smtClean="0"/>
              <a:t>Fourth level</a:t>
            </a:r>
          </a:p>
          <a:p>
            <a:pPr lvl="4" eaLnBrk="1" latinLnBrk="0" hangingPunct="1"/>
            <a:r>
              <a:rPr lang="x-none"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x-none" smtClean="0"/>
              <a:t>Click to edit Master text styles</a:t>
            </a:r>
          </a:p>
          <a:p>
            <a:pPr lvl="1" eaLnBrk="1" latinLnBrk="0" hangingPunct="1"/>
            <a:r>
              <a:rPr lang="x-none" smtClean="0"/>
              <a:t>Second level</a:t>
            </a:r>
          </a:p>
          <a:p>
            <a:pPr lvl="2" eaLnBrk="1" latinLnBrk="0" hangingPunct="1"/>
            <a:r>
              <a:rPr lang="x-none" smtClean="0"/>
              <a:t>Third level</a:t>
            </a:r>
          </a:p>
          <a:p>
            <a:pPr lvl="3" eaLnBrk="1" latinLnBrk="0" hangingPunct="1"/>
            <a:r>
              <a:rPr lang="x-none" smtClean="0"/>
              <a:t>Fourth level</a:t>
            </a:r>
          </a:p>
          <a:p>
            <a:pPr lvl="4" eaLnBrk="1" latinLnBrk="0" hangingPunct="1"/>
            <a:r>
              <a:rPr lang="x-none"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722814B-C634-FB42-8B40-0F418DAD9764}" type="slidenum">
              <a:rPr lang="en-US" smtClean="0"/>
              <a:t>‹#›</a:t>
            </a:fld>
            <a:endParaRPr lang="en-US"/>
          </a:p>
        </p:txBody>
      </p:sp>
      <p:sp>
        <p:nvSpPr>
          <p:cNvPr id="23" name="Title 22"/>
          <p:cNvSpPr>
            <a:spLocks noGrp="1"/>
          </p:cNvSpPr>
          <p:nvPr>
            <p:ph type="title"/>
          </p:nvPr>
        </p:nvSpPr>
        <p:spPr/>
        <p:txBody>
          <a:bodyPr rtlCol="0" anchor="b" anchorCtr="0"/>
          <a:lstStyle/>
          <a:p>
            <a:r>
              <a:rPr kumimoji="0" lang="x-none"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x-none" smtClean="0"/>
              <a:t>Click to edit Master title style</a:t>
            </a:r>
            <a:endParaRPr kumimoji="0" lang="en-US"/>
          </a:p>
        </p:txBody>
      </p:sp>
      <p:sp>
        <p:nvSpPr>
          <p:cNvPr id="3" name="Date Placeholder 2"/>
          <p:cNvSpPr>
            <a:spLocks noGrp="1"/>
          </p:cNvSpPr>
          <p:nvPr>
            <p:ph type="dt" sz="half" idx="10"/>
          </p:nvPr>
        </p:nvSpPr>
        <p:spPr/>
        <p:txBody>
          <a:bodyPr/>
          <a:lstStyle/>
          <a:p>
            <a:fld id="{D4F942E5-1F57-D94E-A7A8-E042364EC3A5}" type="datetimeFigureOut">
              <a:rPr lang="en-US" smtClean="0"/>
              <a:t>1/31/19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722814B-C634-FB42-8B40-0F418DAD97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4F942E5-1F57-D94E-A7A8-E042364EC3A5}" type="datetimeFigureOut">
              <a:rPr lang="en-US" smtClean="0"/>
              <a:t>1/31/19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722814B-C634-FB42-8B40-0F418DAD97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x-none"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x-none"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x-none" smtClean="0"/>
              <a:t>Click to edit Master text styles</a:t>
            </a:r>
          </a:p>
          <a:p>
            <a:pPr lvl="1" eaLnBrk="1" latinLnBrk="0" hangingPunct="1"/>
            <a:r>
              <a:rPr lang="x-none" smtClean="0"/>
              <a:t>Second level</a:t>
            </a:r>
          </a:p>
          <a:p>
            <a:pPr lvl="2" eaLnBrk="1" latinLnBrk="0" hangingPunct="1"/>
            <a:r>
              <a:rPr lang="x-none" smtClean="0"/>
              <a:t>Third level</a:t>
            </a:r>
          </a:p>
          <a:p>
            <a:pPr lvl="3" eaLnBrk="1" latinLnBrk="0" hangingPunct="1"/>
            <a:r>
              <a:rPr lang="x-none" smtClean="0"/>
              <a:t>Fourth level</a:t>
            </a:r>
          </a:p>
          <a:p>
            <a:pPr lvl="4" eaLnBrk="1" latinLnBrk="0" hangingPunct="1"/>
            <a:r>
              <a:rPr lang="x-none"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722814B-C634-FB42-8B40-0F418DAD9764}"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4F942E5-1F57-D94E-A7A8-E042364EC3A5}" type="datetimeFigureOut">
              <a:rPr lang="en-US" smtClean="0"/>
              <a:t>1/31/19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722814B-C634-FB42-8B40-0F418DAD9764}"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x-none"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x-none"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x-none"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4F942E5-1F57-D94E-A7A8-E042364EC3A5}" type="datetimeFigureOut">
              <a:rPr lang="en-US" smtClean="0"/>
              <a:t>1/31/19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4F942E5-1F57-D94E-A7A8-E042364EC3A5}" type="datetimeFigureOut">
              <a:rPr lang="en-US" smtClean="0"/>
              <a:t>1/31/19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722814B-C634-FB42-8B40-0F418DAD9764}"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x-none"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x-none" smtClean="0"/>
              <a:t>Click to edit Master text styles</a:t>
            </a:r>
          </a:p>
          <a:p>
            <a:pPr lvl="1" eaLnBrk="1" latinLnBrk="0" hangingPunct="1"/>
            <a:r>
              <a:rPr kumimoji="0" lang="x-none" smtClean="0"/>
              <a:t>Second level</a:t>
            </a:r>
          </a:p>
          <a:p>
            <a:pPr lvl="2" eaLnBrk="1" latinLnBrk="0" hangingPunct="1"/>
            <a:r>
              <a:rPr kumimoji="0" lang="x-none" smtClean="0"/>
              <a:t>Third level</a:t>
            </a:r>
          </a:p>
          <a:p>
            <a:pPr lvl="3" eaLnBrk="1" latinLnBrk="0" hangingPunct="1"/>
            <a:r>
              <a:rPr kumimoji="0" lang="x-none" smtClean="0"/>
              <a:t>Fourth level</a:t>
            </a:r>
          </a:p>
          <a:p>
            <a:pPr lvl="4" eaLnBrk="1" latinLnBrk="0" hangingPunct="1"/>
            <a:r>
              <a:rPr kumimoji="0" lang="x-none"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11" Type="http://schemas.openxmlformats.org/officeDocument/2006/relationships/hyperlink" Target="http://info-libraries.mit.edu/" TargetMode="External"/><Relationship Id="rId12" Type="http://schemas.openxmlformats.org/officeDocument/2006/relationships/image" Target="../media/image38.png"/><Relationship Id="rId13" Type="http://schemas.openxmlformats.org/officeDocument/2006/relationships/hyperlink" Target="http://www.blogs.plos.org/" TargetMode="External"/><Relationship Id="rId14" Type="http://schemas.openxmlformats.org/officeDocument/2006/relationships/image" Target="../media/image39.png"/><Relationship Id="rId15" Type="http://schemas.openxmlformats.org/officeDocument/2006/relationships/hyperlink" Target="http://www.science3point0.com/" TargetMode="External"/><Relationship Id="rId16" Type="http://schemas.openxmlformats.org/officeDocument/2006/relationships/image" Target="../media/image40.png"/><Relationship Id="rId17" Type="http://schemas.openxmlformats.org/officeDocument/2006/relationships/hyperlink" Target="http://www.personalgenomes.org/" TargetMode="External"/><Relationship Id="rId18"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plos.org/" TargetMode="External"/><Relationship Id="rId4" Type="http://schemas.openxmlformats.org/officeDocument/2006/relationships/image" Target="../media/image34.png"/><Relationship Id="rId5" Type="http://schemas.openxmlformats.org/officeDocument/2006/relationships/hyperlink" Target="http://www.biomedcentral.com/" TargetMode="External"/><Relationship Id="rId6" Type="http://schemas.openxmlformats.org/officeDocument/2006/relationships/image" Target="../media/image35.png"/><Relationship Id="rId7" Type="http://schemas.openxmlformats.org/officeDocument/2006/relationships/hyperlink" Target="http://www.hindawi.com/" TargetMode="External"/><Relationship Id="rId8" Type="http://schemas.openxmlformats.org/officeDocument/2006/relationships/image" Target="../media/image36.png"/><Relationship Id="rId9" Type="http://schemas.openxmlformats.org/officeDocument/2006/relationships/hyperlink" Target="http://www.nature.com/" TargetMode="External"/><Relationship Id="rId10"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9" Type="http://schemas.openxmlformats.org/officeDocument/2006/relationships/image" Target="../media/image48.png"/><Relationship Id="rId10"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1" Type="http://schemas.openxmlformats.org/officeDocument/2006/relationships/image" Target="../media/image54.png"/><Relationship Id="rId12" Type="http://schemas.openxmlformats.org/officeDocument/2006/relationships/hyperlink" Target="http://www.waag.org/" TargetMode="External"/><Relationship Id="rId13" Type="http://schemas.openxmlformats.org/officeDocument/2006/relationships/image" Target="../media/image55.png"/><Relationship Id="rId14" Type="http://schemas.openxmlformats.org/officeDocument/2006/relationships/hyperlink" Target="http://www.national911memorial.org/site/PageServer?pagename=New_Home/" TargetMode="External"/><Relationship Id="rId15"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hyperlink" Target="http://www.flickr.com/" TargetMode="External"/><Relationship Id="rId3" Type="http://schemas.openxmlformats.org/officeDocument/2006/relationships/image" Target="../media/image50.png"/><Relationship Id="rId4" Type="http://schemas.openxmlformats.org/officeDocument/2006/relationships/hyperlink" Target="http://ghosts.nin.com/" TargetMode="External"/><Relationship Id="rId5" Type="http://schemas.openxmlformats.org/officeDocument/2006/relationships/image" Target="../media/image51.png"/><Relationship Id="rId6" Type="http://schemas.openxmlformats.org/officeDocument/2006/relationships/hyperlink" Target="http://www.wikipedia.org/" TargetMode="External"/><Relationship Id="rId7" Type="http://schemas.openxmlformats.org/officeDocument/2006/relationships/image" Target="../media/image52.png"/><Relationship Id="rId8" Type="http://schemas.openxmlformats.org/officeDocument/2006/relationships/hyperlink" Target="http://www.rapiddir.com/" TargetMode="External"/><Relationship Id="rId9" Type="http://schemas.openxmlformats.org/officeDocument/2006/relationships/image" Target="../media/image53.png"/><Relationship Id="rId10" Type="http://schemas.openxmlformats.org/officeDocument/2006/relationships/hyperlink" Target="http://www.gardnermuseum.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hyperlink" Target="https://www.flickr.com/creativecommons/" TargetMode="External"/><Relationship Id="rId4"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hyperlink" Target="https://doaj.org/" TargetMode="External"/><Relationship Id="rId5" Type="http://schemas.openxmlformats.org/officeDocument/2006/relationships/hyperlink" Target="http://www.doabooks.org/"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1" Type="http://schemas.openxmlformats.org/officeDocument/2006/relationships/image" Target="../media/image69.png"/><Relationship Id="rId12" Type="http://schemas.openxmlformats.org/officeDocument/2006/relationships/image" Target="../media/image70.png"/><Relationship Id="rId13" Type="http://schemas.openxmlformats.org/officeDocument/2006/relationships/image" Target="../media/image71.png"/><Relationship Id="rId14" Type="http://schemas.openxmlformats.org/officeDocument/2006/relationships/image" Target="../media/image72.png"/><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61.png"/><Relationship Id="rId4" Type="http://schemas.openxmlformats.org/officeDocument/2006/relationships/image" Target="../media/image62.jpe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 Id="rId8" Type="http://schemas.openxmlformats.org/officeDocument/2006/relationships/image" Target="../media/image66.png"/><Relationship Id="rId9" Type="http://schemas.openxmlformats.org/officeDocument/2006/relationships/image" Target="../media/image67.png"/><Relationship Id="rId10"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hyperlink" Target="http://www.merlot.org/merlot/index.htm" TargetMode="External"/><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hyperlink" Target="http://copyrightfriendly.wikispaces.com/" TargetMode="External"/><Relationship Id="rId7" Type="http://schemas.openxmlformats.org/officeDocument/2006/relationships/image" Target="../media/image75.jpeg"/><Relationship Id="rId8" Type="http://schemas.openxmlformats.org/officeDocument/2006/relationships/hyperlink" Target="http://en.wikipedia.org/wiki/Wikipedia" TargetMode="External"/><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www.flib.sci.am/arm/" TargetMode="Externa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hyperlink" Target="mailto:movses.hakobyan@gmail.com" TargetMode="External"/><Relationship Id="rId4" Type="http://schemas.openxmlformats.org/officeDocument/2006/relationships/image" Target="../media/image78.png"/><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creativecommons.org/"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subTitle" idx="1"/>
          </p:nvPr>
        </p:nvSpPr>
        <p:spPr>
          <a:xfrm>
            <a:off x="2514600" y="4800600"/>
            <a:ext cx="6400800" cy="1600200"/>
          </a:xfrm>
        </p:spPr>
        <p:txBody>
          <a:bodyPr vert="horz">
            <a:normAutofit/>
          </a:bodyPr>
          <a:lstStyle/>
          <a:p>
            <a:pPr algn="r" eaLnBrk="1" fontAlgn="auto" hangingPunct="1">
              <a:lnSpc>
                <a:spcPct val="80000"/>
              </a:lnSpc>
              <a:spcBef>
                <a:spcPts val="500"/>
              </a:spcBef>
              <a:spcAft>
                <a:spcPts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hy-AM" sz="2000" dirty="0">
              <a:latin typeface="Sylfaen" charset="0"/>
              <a:ea typeface="+mn-ea"/>
              <a:cs typeface="Arial" charset="0"/>
            </a:endParaRPr>
          </a:p>
          <a:p>
            <a:pPr algn="r" eaLnBrk="1" fontAlgn="auto" hangingPunct="1">
              <a:lnSpc>
                <a:spcPct val="80000"/>
              </a:lnSpc>
              <a:spcBef>
                <a:spcPts val="500"/>
              </a:spcBef>
              <a:spcAft>
                <a:spcPts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hy-AM" sz="2000" b="0" cap="none" dirty="0" smtClean="0">
                <a:solidFill>
                  <a:srgbClr val="4C4C4C"/>
                </a:solidFill>
                <a:latin typeface="GHEA Grapalat"/>
                <a:ea typeface="+mn-ea"/>
                <a:cs typeface="GHEA Grapalat"/>
              </a:rPr>
              <a:t>Մովսես Հակոբյան</a:t>
            </a:r>
          </a:p>
          <a:p>
            <a:pPr algn="r" eaLnBrk="1" fontAlgn="auto" hangingPunct="1">
              <a:lnSpc>
                <a:spcPct val="80000"/>
              </a:lnSpc>
              <a:spcBef>
                <a:spcPts val="500"/>
              </a:spcBef>
              <a:spcAft>
                <a:spcPts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hy-AM" sz="2000" b="0" i="1" dirty="0" smtClean="0">
                <a:solidFill>
                  <a:srgbClr val="4C4C4C"/>
                </a:solidFill>
                <a:latin typeface="GHEA Grapalat"/>
                <a:ea typeface="+mn-ea"/>
                <a:cs typeface="GHEA Grapalat"/>
              </a:rPr>
              <a:t> </a:t>
            </a:r>
          </a:p>
          <a:p>
            <a:pPr algn="r" eaLnBrk="1" fontAlgn="auto" hangingPunct="1">
              <a:lnSpc>
                <a:spcPct val="80000"/>
              </a:lnSpc>
              <a:spcBef>
                <a:spcPts val="500"/>
              </a:spcBef>
              <a:spcAft>
                <a:spcPts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hy-AM" sz="2000" b="0" i="1" dirty="0" smtClean="0">
                <a:solidFill>
                  <a:srgbClr val="4C4C4C"/>
                </a:solidFill>
                <a:latin typeface="GHEA Grapalat"/>
                <a:ea typeface="+mn-ea"/>
                <a:cs typeface="GHEA Grapalat"/>
              </a:rPr>
              <a:t>Գրանդլեքս</a:t>
            </a:r>
            <a:endParaRPr lang="hy-AM" sz="2000" b="0" i="1" dirty="0">
              <a:solidFill>
                <a:srgbClr val="4C4C4C"/>
              </a:solidFill>
              <a:latin typeface="GHEA Grapalat"/>
              <a:ea typeface="+mn-ea"/>
              <a:cs typeface="GHEA Grapalat"/>
            </a:endParaRPr>
          </a:p>
          <a:p>
            <a:pPr algn="r" eaLnBrk="1" fontAlgn="auto" hangingPunct="1">
              <a:lnSpc>
                <a:spcPct val="80000"/>
              </a:lnSpc>
              <a:spcBef>
                <a:spcPts val="500"/>
              </a:spcBef>
              <a:spcAft>
                <a:spcPts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0" i="1" dirty="0" smtClean="0">
                <a:solidFill>
                  <a:srgbClr val="4C4C4C"/>
                </a:solidFill>
                <a:latin typeface="GHEA Grapalat"/>
                <a:ea typeface="+mn-ea"/>
                <a:cs typeface="GHEA Grapalat"/>
              </a:rPr>
              <a:t>30 </a:t>
            </a:r>
            <a:r>
              <a:rPr lang="hy-AM" sz="2000" b="0" i="1" dirty="0" smtClean="0">
                <a:solidFill>
                  <a:srgbClr val="4C4C4C"/>
                </a:solidFill>
                <a:latin typeface="GHEA Grapalat"/>
                <a:ea typeface="+mn-ea"/>
                <a:cs typeface="GHEA Grapalat"/>
              </a:rPr>
              <a:t>հունվարի </a:t>
            </a:r>
            <a:r>
              <a:rPr lang="en-US" sz="2000" b="0" i="1" dirty="0" smtClean="0">
                <a:solidFill>
                  <a:srgbClr val="4C4C4C"/>
                </a:solidFill>
                <a:latin typeface="GHEA Grapalat"/>
                <a:ea typeface="+mn-ea"/>
                <a:cs typeface="GHEA Grapalat"/>
              </a:rPr>
              <a:t>2019</a:t>
            </a:r>
            <a:r>
              <a:rPr lang="hy-AM" sz="2000" b="0" i="1" dirty="0" smtClean="0">
                <a:solidFill>
                  <a:srgbClr val="4C4C4C"/>
                </a:solidFill>
                <a:latin typeface="GHEA Grapalat"/>
                <a:ea typeface="+mn-ea"/>
                <a:cs typeface="GHEA Grapalat"/>
              </a:rPr>
              <a:t>թ</a:t>
            </a:r>
            <a:endParaRPr lang="en-US" sz="2000" b="0" i="1" dirty="0">
              <a:solidFill>
                <a:srgbClr val="4C4C4C"/>
              </a:solidFill>
              <a:latin typeface="GHEA Grapalat"/>
              <a:ea typeface="+mn-ea"/>
              <a:cs typeface="GHEA Grapalat"/>
            </a:endParaRPr>
          </a:p>
        </p:txBody>
      </p:sp>
      <p:sp>
        <p:nvSpPr>
          <p:cNvPr id="2050" name="Rectangle 1"/>
          <p:cNvSpPr>
            <a:spLocks noGrp="1" noChangeArrowheads="1"/>
          </p:cNvSpPr>
          <p:nvPr>
            <p:ph type="ctrTitle"/>
          </p:nvPr>
        </p:nvSpPr>
        <p:spPr>
          <a:xfrm>
            <a:off x="762000" y="685800"/>
            <a:ext cx="7772400" cy="1470025"/>
          </a:xfrm>
        </p:spPr>
        <p:txBody>
          <a:bodyPr>
            <a:normAutofit fontScale="90000"/>
          </a:bodyPr>
          <a:lstStyle/>
          <a:p>
            <a:pPr algn="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hy-AM" sz="4000" b="1" dirty="0">
                <a:solidFill>
                  <a:srgbClr val="2700D3"/>
                </a:solidFill>
                <a:latin typeface="GHEA Grapalat"/>
                <a:ea typeface="+mj-ea"/>
                <a:cs typeface="GHEA Grapalat"/>
              </a:rPr>
              <a:t>«</a:t>
            </a:r>
            <a:r>
              <a:rPr lang="en-US" sz="4000" b="1" dirty="0">
                <a:solidFill>
                  <a:srgbClr val="2700D3"/>
                </a:solidFill>
                <a:latin typeface="GHEA Grapalat"/>
                <a:ea typeface="+mj-ea"/>
                <a:cs typeface="GHEA Grapalat"/>
              </a:rPr>
              <a:t>Creative Commons</a:t>
            </a:r>
            <a:r>
              <a:rPr lang="hy-AM" sz="4000" b="1" dirty="0">
                <a:solidFill>
                  <a:srgbClr val="2700D3"/>
                </a:solidFill>
                <a:latin typeface="GHEA Grapalat"/>
                <a:ea typeface="+mj-ea"/>
                <a:cs typeface="GHEA Grapalat"/>
              </a:rPr>
              <a:t>»</a:t>
            </a:r>
            <a:r>
              <a:rPr lang="en-US" sz="3200" b="1" dirty="0">
                <a:solidFill>
                  <a:srgbClr val="2700D3"/>
                </a:solidFill>
                <a:latin typeface="GHEA Grapalat"/>
                <a:ea typeface="+mj-ea"/>
                <a:cs typeface="GHEA Grapalat"/>
              </a:rPr>
              <a:t> </a:t>
            </a:r>
            <a:br>
              <a:rPr lang="en-US" sz="3200" b="1" dirty="0">
                <a:solidFill>
                  <a:srgbClr val="2700D3"/>
                </a:solidFill>
                <a:latin typeface="GHEA Grapalat"/>
                <a:ea typeface="+mj-ea"/>
                <a:cs typeface="GHEA Grapalat"/>
              </a:rPr>
            </a:br>
            <a:r>
              <a:rPr lang="hy-AM" sz="3200" b="1" dirty="0">
                <a:solidFill>
                  <a:srgbClr val="2700D3"/>
                </a:solidFill>
                <a:latin typeface="GHEA Grapalat"/>
                <a:ea typeface="+mj-ea"/>
                <a:cs typeface="GHEA Grapalat"/>
              </a:rPr>
              <a:t>Ստեղծագործական համայնքներ արտոնագիրը գիտական </a:t>
            </a:r>
            <a:r>
              <a:rPr lang="hy-AM" sz="3200" b="1" dirty="0" smtClean="0">
                <a:solidFill>
                  <a:srgbClr val="2700D3"/>
                </a:solidFill>
                <a:latin typeface="GHEA Grapalat"/>
                <a:ea typeface="+mj-ea"/>
                <a:cs typeface="GHEA Grapalat"/>
              </a:rPr>
              <a:t>միջավայրում</a:t>
            </a:r>
            <a:endParaRPr lang="hy-AM" sz="3200" b="1" dirty="0">
              <a:solidFill>
                <a:srgbClr val="2700D3"/>
              </a:solidFill>
              <a:latin typeface="GHEA Grapalat"/>
              <a:ea typeface="+mj-ea"/>
              <a:cs typeface="GHEA Grapalat"/>
            </a:endParaRPr>
          </a:p>
        </p:txBody>
      </p:sp>
      <p:pic>
        <p:nvPicPr>
          <p:cNvPr id="28675" name="Picture 11" descr="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562600"/>
            <a:ext cx="27432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5029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4988" y="260350"/>
            <a:ext cx="7542212" cy="882650"/>
          </a:xfrm>
        </p:spPr>
        <p:txBody>
          <a:bodyPr>
            <a:normAutofit fontScale="90000"/>
          </a:bodyPr>
          <a:lstStyle/>
          <a:p>
            <a:pPr eaLnBrk="1" fontAlgn="auto" hangingPunct="1">
              <a:spcAft>
                <a:spcPts val="0"/>
              </a:spcAft>
              <a:defRPr/>
            </a:pPr>
            <a:r>
              <a:rPr lang="en-US" sz="3600" b="1" dirty="0" smtClean="0">
                <a:solidFill>
                  <a:schemeClr val="bg2">
                    <a:lumMod val="50000"/>
                  </a:schemeClr>
                </a:solidFill>
                <a:ea typeface="+mj-ea"/>
                <a:cs typeface="+mj-cs"/>
              </a:rPr>
              <a:t>CREATIVE COMMONS </a:t>
            </a:r>
            <a:r>
              <a:rPr lang="hy-AM" sz="3600" b="1" dirty="0" smtClean="0">
                <a:solidFill>
                  <a:schemeClr val="bg2">
                    <a:lumMod val="50000"/>
                  </a:schemeClr>
                </a:solidFill>
                <a:ea typeface="+mj-ea"/>
                <a:cs typeface="+mj-cs"/>
              </a:rPr>
              <a:t/>
            </a:r>
            <a:br>
              <a:rPr lang="hy-AM" sz="3600" b="1" dirty="0" smtClean="0">
                <a:solidFill>
                  <a:schemeClr val="bg2">
                    <a:lumMod val="50000"/>
                  </a:schemeClr>
                </a:solidFill>
                <a:ea typeface="+mj-ea"/>
                <a:cs typeface="+mj-cs"/>
              </a:rPr>
            </a:br>
            <a:r>
              <a:rPr lang="hy-AM" sz="3600" b="1" dirty="0" smtClean="0">
                <a:solidFill>
                  <a:schemeClr val="bg2">
                    <a:lumMod val="50000"/>
                  </a:schemeClr>
                </a:solidFill>
                <a:ea typeface="+mj-ea"/>
                <a:cs typeface="+mj-cs"/>
              </a:rPr>
              <a:t>Էությունը</a:t>
            </a:r>
            <a:endParaRPr lang="en-US" b="1" dirty="0" smtClean="0">
              <a:solidFill>
                <a:schemeClr val="bg2">
                  <a:lumMod val="50000"/>
                </a:schemeClr>
              </a:solidFill>
              <a:ea typeface="+mj-ea"/>
              <a:cs typeface="+mj-cs"/>
            </a:endParaRPr>
          </a:p>
        </p:txBody>
      </p:sp>
      <p:sp>
        <p:nvSpPr>
          <p:cNvPr id="5123" name="Content Placeholder 2"/>
          <p:cNvSpPr>
            <a:spLocks noGrp="1"/>
          </p:cNvSpPr>
          <p:nvPr>
            <p:ph sz="quarter" idx="1"/>
          </p:nvPr>
        </p:nvSpPr>
        <p:spPr>
          <a:xfrm>
            <a:off x="457200" y="1600200"/>
            <a:ext cx="8228013" cy="4648200"/>
          </a:xfrm>
        </p:spPr>
        <p:txBody>
          <a:bodyPr>
            <a:normAutofit fontScale="92500" lnSpcReduction="10000"/>
          </a:bodyPr>
          <a:lstStyle/>
          <a:p>
            <a:pPr marL="0" indent="0" eaLnBrk="1" fontAlgn="auto" hangingPunct="1">
              <a:spcAft>
                <a:spcPts val="0"/>
              </a:spcAft>
              <a:buFont typeface="Wingdings 2"/>
              <a:buNone/>
              <a:defRPr/>
            </a:pPr>
            <a:endParaRPr lang="hy-AM" dirty="0" smtClean="0">
              <a:ea typeface="+mn-ea"/>
              <a:cs typeface="+mn-cs"/>
            </a:endParaRPr>
          </a:p>
          <a:p>
            <a:pPr marL="274320" indent="-274320" eaLnBrk="1" fontAlgn="auto" hangingPunct="1">
              <a:spcAft>
                <a:spcPts val="0"/>
              </a:spcAft>
              <a:buFont typeface="Arial" charset="0"/>
              <a:buChar char="•"/>
              <a:defRPr/>
            </a:pPr>
            <a:r>
              <a:rPr lang="hy-AM" dirty="0" smtClean="0">
                <a:ea typeface="+mn-ea"/>
                <a:cs typeface="+mn-cs"/>
              </a:rPr>
              <a:t>Հանդիսանում է իրավական գործիք – առաջարկելով պատրաստի և անվճար լիցենզիաներ հեղինակների և իրավատերերի համար:</a:t>
            </a:r>
          </a:p>
          <a:p>
            <a:pPr marL="274320" indent="-274320" eaLnBrk="1" fontAlgn="auto" hangingPunct="1">
              <a:spcAft>
                <a:spcPts val="0"/>
              </a:spcAft>
              <a:buFont typeface="Arial" charset="0"/>
              <a:buChar char="•"/>
              <a:defRPr/>
            </a:pPr>
            <a:endParaRPr lang="hy-AM" dirty="0" smtClean="0">
              <a:ea typeface="+mn-ea"/>
              <a:cs typeface="+mn-cs"/>
            </a:endParaRPr>
          </a:p>
          <a:p>
            <a:pPr marL="274320" indent="-274320" eaLnBrk="1" fontAlgn="auto" hangingPunct="1">
              <a:spcAft>
                <a:spcPts val="0"/>
              </a:spcAft>
              <a:buFont typeface="Arial" charset="0"/>
              <a:buChar char="•"/>
              <a:defRPr/>
            </a:pPr>
            <a:r>
              <a:rPr lang="hy-AM" dirty="0" smtClean="0">
                <a:ea typeface="+mn-ea"/>
                <a:cs typeface="+mn-cs"/>
              </a:rPr>
              <a:t>Կիրառելի է Հեղինակային իրավունքով պաշտպանված, թե տպագիր, թե Էլեկտրոնային օբյեկտների նկատմամբ:</a:t>
            </a:r>
          </a:p>
          <a:p>
            <a:pPr marL="274320" indent="-274320" eaLnBrk="1" fontAlgn="auto" hangingPunct="1">
              <a:spcAft>
                <a:spcPts val="0"/>
              </a:spcAft>
              <a:buFont typeface="Arial" charset="0"/>
              <a:buChar char="•"/>
              <a:defRPr/>
            </a:pPr>
            <a:endParaRPr lang="hy-AM" dirty="0" smtClean="0">
              <a:ea typeface="+mn-ea"/>
              <a:cs typeface="+mn-cs"/>
            </a:endParaRPr>
          </a:p>
          <a:p>
            <a:pPr marL="274320" indent="-274320" eaLnBrk="1" fontAlgn="auto" hangingPunct="1">
              <a:spcAft>
                <a:spcPts val="0"/>
              </a:spcAft>
              <a:buFont typeface="Arial" charset="0"/>
              <a:buChar char="•"/>
              <a:defRPr/>
            </a:pPr>
            <a:r>
              <a:rPr lang="hy-AM" dirty="0" smtClean="0">
                <a:ea typeface="+mn-ea"/>
                <a:cs typeface="+mn-cs"/>
              </a:rPr>
              <a:t>Չի կիրառվում Հեղինակային իրավունքով սահմանափակված և չպաշտպանված օբյեկտների նկատմամբ:</a:t>
            </a:r>
            <a:endParaRPr lang="en-US" dirty="0" smtClean="0">
              <a:ea typeface="+mn-ea"/>
              <a:cs typeface="+mn-cs"/>
            </a:endParaRPr>
          </a:p>
        </p:txBody>
      </p:sp>
    </p:spTree>
    <p:extLst>
      <p:ext uri="{BB962C8B-B14F-4D97-AF65-F5344CB8AC3E}">
        <p14:creationId xmlns:p14="http://schemas.microsoft.com/office/powerpoint/2010/main" val="28248871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hy-AM" b="1">
                <a:solidFill>
                  <a:srgbClr val="7B9899"/>
                </a:solidFill>
                <a:latin typeface="Georgia" charset="0"/>
              </a:rPr>
              <a:t>Գաղափարախոսություն</a:t>
            </a:r>
            <a:endParaRPr lang="en-US" b="1">
              <a:solidFill>
                <a:srgbClr val="7B9899"/>
              </a:solidFill>
              <a:latin typeface="Georgia" charset="0"/>
            </a:endParaRPr>
          </a:p>
        </p:txBody>
      </p:sp>
      <p:sp>
        <p:nvSpPr>
          <p:cNvPr id="49154" name="Content Placeholder 2"/>
          <p:cNvSpPr>
            <a:spLocks noGrp="1"/>
          </p:cNvSpPr>
          <p:nvPr>
            <p:ph sz="quarter" idx="1"/>
          </p:nvPr>
        </p:nvSpPr>
        <p:spPr>
          <a:xfrm>
            <a:off x="457200" y="2057400"/>
            <a:ext cx="8228013" cy="4071938"/>
          </a:xfrm>
        </p:spPr>
        <p:txBody>
          <a:bodyPr/>
          <a:lstStyle/>
          <a:p>
            <a:pPr eaLnBrk="1" hangingPunct="1">
              <a:buFont typeface="Arial" charset="0"/>
              <a:buChar char="•"/>
            </a:pPr>
            <a:r>
              <a:rPr lang="hy-AM" sz="2800">
                <a:latin typeface="Georgia" charset="0"/>
              </a:rPr>
              <a:t>Գիտելիքների, մշակույթի ազատ տարածում</a:t>
            </a:r>
          </a:p>
          <a:p>
            <a:pPr eaLnBrk="1" hangingPunct="1">
              <a:buFont typeface="Times New Roman" charset="0"/>
              <a:buNone/>
            </a:pPr>
            <a:endParaRPr lang="hy-AM" sz="2800">
              <a:latin typeface="Georgia" charset="0"/>
            </a:endParaRPr>
          </a:p>
          <a:p>
            <a:pPr eaLnBrk="1" hangingPunct="1">
              <a:buFont typeface="Arial" charset="0"/>
              <a:buChar char="•"/>
            </a:pPr>
            <a:r>
              <a:rPr lang="hy-AM" sz="2800">
                <a:latin typeface="Georgia" charset="0"/>
              </a:rPr>
              <a:t>Տեղեկատվության ազատ հոսքի ապահովում</a:t>
            </a:r>
            <a:endParaRPr lang="en-US" sz="2800">
              <a:latin typeface="Georgia" charset="0"/>
            </a:endParaRPr>
          </a:p>
          <a:p>
            <a:pPr eaLnBrk="1" hangingPunct="1">
              <a:buFont typeface="Arial" charset="0"/>
              <a:buChar char="•"/>
            </a:pPr>
            <a:endParaRPr lang="en-US" sz="2800">
              <a:latin typeface="Georgia" charset="0"/>
            </a:endParaRPr>
          </a:p>
          <a:p>
            <a:pPr eaLnBrk="1" hangingPunct="1">
              <a:buFont typeface="Arial" charset="0"/>
              <a:buChar char="•"/>
            </a:pPr>
            <a:r>
              <a:rPr lang="hy-AM" sz="2800">
                <a:latin typeface="Georgia" charset="0"/>
              </a:rPr>
              <a:t>Գիտության և օգտակար արվեստների խրախուսում:</a:t>
            </a:r>
          </a:p>
          <a:p>
            <a:pPr eaLnBrk="1" hangingPunct="1">
              <a:buFont typeface="Arial" charset="0"/>
              <a:buChar char="•"/>
            </a:pPr>
            <a:endParaRPr lang="hy-AM">
              <a:latin typeface="Georgia" charset="0"/>
            </a:endParaRPr>
          </a:p>
          <a:p>
            <a:pPr eaLnBrk="1" hangingPunct="1">
              <a:buFont typeface="Times New Roman" charset="0"/>
              <a:buNone/>
            </a:pPr>
            <a:endParaRPr lang="en-US">
              <a:latin typeface="Georgia" charset="0"/>
            </a:endParaRPr>
          </a:p>
        </p:txBody>
      </p:sp>
    </p:spTree>
    <p:extLst>
      <p:ext uri="{BB962C8B-B14F-4D97-AF65-F5344CB8AC3E}">
        <p14:creationId xmlns:p14="http://schemas.microsoft.com/office/powerpoint/2010/main" val="17399968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pPr eaLnBrk="1" fontAlgn="auto" hangingPunct="1">
              <a:spcAft>
                <a:spcPts val="0"/>
              </a:spcAft>
              <a:defRPr/>
            </a:pPr>
            <a:r>
              <a:rPr lang="en-US" sz="3600" dirty="0">
                <a:latin typeface="GHEA Grapalat"/>
                <a:ea typeface="+mj-ea"/>
                <a:cs typeface="GHEA Grapalat"/>
              </a:rPr>
              <a:t>Creative Commons</a:t>
            </a:r>
            <a:r>
              <a:rPr lang="hy-AM" sz="3600" dirty="0">
                <a:latin typeface="GHEA Grapalat"/>
                <a:ea typeface="+mj-ea"/>
                <a:cs typeface="GHEA Grapalat"/>
              </a:rPr>
              <a:t> </a:t>
            </a:r>
            <a:r>
              <a:rPr lang="hy-AM" sz="3600" dirty="0" smtClean="0">
                <a:latin typeface="GHEA Grapalat"/>
                <a:ea typeface="+mj-ea"/>
                <a:cs typeface="GHEA Grapalat"/>
              </a:rPr>
              <a:t>լիցենզիայի </a:t>
            </a:r>
            <a:r>
              <a:rPr lang="hy-AM" sz="3600" dirty="0">
                <a:latin typeface="GHEA Grapalat"/>
                <a:ea typeface="+mj-ea"/>
                <a:cs typeface="GHEA Grapalat"/>
              </a:rPr>
              <a:t>օբյեկտներ</a:t>
            </a:r>
            <a:endParaRPr lang="ru-RU" sz="3600" dirty="0">
              <a:latin typeface="GHEA Grapalat"/>
              <a:ea typeface="+mj-ea"/>
              <a:cs typeface="GHEA Grapalat"/>
            </a:endParaRPr>
          </a:p>
        </p:txBody>
      </p:sp>
      <p:sp>
        <p:nvSpPr>
          <p:cNvPr id="51202" name="Rectangle 3"/>
          <p:cNvSpPr>
            <a:spLocks noGrp="1" noChangeArrowheads="1"/>
          </p:cNvSpPr>
          <p:nvPr>
            <p:ph sz="quarter" idx="1"/>
          </p:nvPr>
        </p:nvSpPr>
        <p:spPr>
          <a:xfrm>
            <a:off x="152400" y="1719263"/>
            <a:ext cx="8534400" cy="4910137"/>
          </a:xfrm>
        </p:spPr>
        <p:txBody>
          <a:bodyPr/>
          <a:lstStyle/>
          <a:p>
            <a:pPr marL="0" indent="168275" eaLnBrk="1" hangingPunct="1">
              <a:buFont typeface="Wingdings" charset="0"/>
              <a:buNone/>
            </a:pPr>
            <a:r>
              <a:rPr lang="hy-AM" sz="2400">
                <a:latin typeface="Georgia" charset="0"/>
              </a:rPr>
              <a:t>Հեղինակային և հարակից իրավունքների օբյեկտ համարվող բոլոր ստեղծագործությունները, օրինակ՝</a:t>
            </a:r>
          </a:p>
          <a:p>
            <a:pPr marL="0" indent="168275" eaLnBrk="1" hangingPunct="1">
              <a:buFont typeface="Wingdings" charset="0"/>
              <a:buNone/>
            </a:pPr>
            <a:endParaRPr lang="hy-AM" sz="2400">
              <a:latin typeface="Georgia" charset="0"/>
            </a:endParaRPr>
          </a:p>
          <a:p>
            <a:pPr marL="750888" lvl="1" eaLnBrk="1" hangingPunct="1"/>
            <a:r>
              <a:rPr lang="hy-AM" sz="2100" i="1">
                <a:latin typeface="Georgia" charset="0"/>
              </a:rPr>
              <a:t>ինտերնետային էջեր, </a:t>
            </a:r>
          </a:p>
          <a:p>
            <a:pPr marL="750888" lvl="1" eaLnBrk="1" hangingPunct="1"/>
            <a:r>
              <a:rPr lang="hy-AM" sz="2100" i="1">
                <a:latin typeface="Georgia" charset="0"/>
              </a:rPr>
              <a:t>երաժշտություն, </a:t>
            </a:r>
          </a:p>
          <a:p>
            <a:pPr marL="750888" lvl="1" eaLnBrk="1" hangingPunct="1"/>
            <a:r>
              <a:rPr lang="hy-AM" sz="2100" i="1">
                <a:latin typeface="Georgia" charset="0"/>
              </a:rPr>
              <a:t>ֆիլմեր, տեսալսողական ստեղծագործություններ,</a:t>
            </a:r>
          </a:p>
          <a:p>
            <a:pPr marL="750888" lvl="1" eaLnBrk="1" hangingPunct="1"/>
            <a:r>
              <a:rPr lang="hy-AM" sz="2100" i="1">
                <a:latin typeface="Georgia" charset="0"/>
              </a:rPr>
              <a:t>լուսանկարներ, </a:t>
            </a:r>
          </a:p>
          <a:p>
            <a:pPr marL="750888" lvl="1" eaLnBrk="1" hangingPunct="1"/>
            <a:r>
              <a:rPr lang="hy-AM" sz="2100" i="1">
                <a:latin typeface="Georgia" charset="0"/>
              </a:rPr>
              <a:t>գրականության և գիտության աշխատանքներ և այլն։</a:t>
            </a:r>
          </a:p>
          <a:p>
            <a:pPr marL="0" indent="168275" eaLnBrk="1" hangingPunct="1">
              <a:buFont typeface="Wingdings" charset="0"/>
              <a:buNone/>
            </a:pPr>
            <a:endParaRPr lang="hy-AM" sz="2600" b="1">
              <a:latin typeface="Georgia" charset="0"/>
            </a:endParaRPr>
          </a:p>
          <a:p>
            <a:pPr marL="0" indent="168275" eaLnBrk="1" hangingPunct="1">
              <a:buFont typeface="Wingdings" charset="0"/>
              <a:buNone/>
            </a:pPr>
            <a:r>
              <a:rPr lang="hy-AM" sz="2600" b="1">
                <a:latin typeface="Georgia" charset="0"/>
              </a:rPr>
              <a:t>Բացառություն</a:t>
            </a:r>
            <a:r>
              <a:rPr lang="hy-AM" sz="2600">
                <a:latin typeface="Georgia" charset="0"/>
              </a:rPr>
              <a:t>՝ </a:t>
            </a:r>
            <a:r>
              <a:rPr lang="ru-RU" sz="2600">
                <a:latin typeface="Georgia" charset="0"/>
              </a:rPr>
              <a:t>համակարգչային ծրագ</a:t>
            </a:r>
            <a:r>
              <a:rPr lang="hy-AM" sz="2600">
                <a:latin typeface="Georgia" charset="0"/>
              </a:rPr>
              <a:t>րեր եւ ՀՀ օրենսդրությամբ նախատեսված դեպքեր</a:t>
            </a:r>
            <a:endParaRPr lang="ru-RU" sz="2600">
              <a:latin typeface="Georgia" charset="0"/>
            </a:endParaRPr>
          </a:p>
        </p:txBody>
      </p:sp>
    </p:spTree>
    <p:extLst>
      <p:ext uri="{BB962C8B-B14F-4D97-AF65-F5344CB8AC3E}">
        <p14:creationId xmlns:p14="http://schemas.microsoft.com/office/powerpoint/2010/main" val="26119472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xfrm>
            <a:off x="457200" y="-304800"/>
            <a:ext cx="7543800" cy="12954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y-AM" sz="4400">
                <a:solidFill>
                  <a:srgbClr val="222222"/>
                </a:solidFill>
                <a:latin typeface="Sylfaen" charset="0"/>
              </a:rPr>
              <a:t>Բացառություններ</a:t>
            </a:r>
          </a:p>
        </p:txBody>
      </p:sp>
      <p:sp>
        <p:nvSpPr>
          <p:cNvPr id="53250" name="Rectangle 2"/>
          <p:cNvSpPr>
            <a:spLocks noGrp="1" noChangeArrowheads="1"/>
          </p:cNvSpPr>
          <p:nvPr>
            <p:ph sz="quarter" idx="1"/>
          </p:nvPr>
        </p:nvSpPr>
        <p:spPr>
          <a:xfrm>
            <a:off x="457200" y="1600200"/>
            <a:ext cx="8229600" cy="4800600"/>
          </a:xfrm>
        </p:spPr>
        <p:txBody>
          <a:bodyPr/>
          <a:lstStyle/>
          <a:p>
            <a:pPr marL="341313" indent="-341313" eaLnBrk="1" hangingPunct="1">
              <a:spcBef>
                <a:spcPts val="575"/>
              </a:spcBef>
              <a:spcAft>
                <a:spcPts val="575"/>
              </a:spcAft>
              <a:buClr>
                <a:srgbClr val="330066"/>
              </a:buClr>
              <a:buSzPct val="70000"/>
              <a:buFont typeface="Wingdings"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hy-AM" sz="2000">
                <a:solidFill>
                  <a:srgbClr val="222222"/>
                </a:solidFill>
                <a:latin typeface="Sylfaen" charset="0"/>
              </a:rPr>
              <a:t>գիտական հայտնագործությունները, </a:t>
            </a:r>
          </a:p>
          <a:p>
            <a:pPr marL="341313" indent="-341313" eaLnBrk="1" hangingPunct="1">
              <a:spcBef>
                <a:spcPts val="575"/>
              </a:spcBef>
              <a:spcAft>
                <a:spcPts val="575"/>
              </a:spcAft>
              <a:buClr>
                <a:srgbClr val="330066"/>
              </a:buClr>
              <a:buSzPct val="70000"/>
              <a:buFont typeface="Wingdings"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hy-AM" sz="2000">
                <a:solidFill>
                  <a:srgbClr val="222222"/>
                </a:solidFill>
                <a:latin typeface="Sylfaen" charset="0"/>
              </a:rPr>
              <a:t>գաղափարները, սկզբունքները, </a:t>
            </a:r>
          </a:p>
          <a:p>
            <a:pPr marL="341313" indent="-341313" eaLnBrk="1" hangingPunct="1">
              <a:spcBef>
                <a:spcPts val="575"/>
              </a:spcBef>
              <a:spcAft>
                <a:spcPts val="575"/>
              </a:spcAft>
              <a:buClr>
                <a:srgbClr val="330066"/>
              </a:buClr>
              <a:buSzPct val="70000"/>
              <a:buFont typeface="Wingdings"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hy-AM" sz="2000">
                <a:solidFill>
                  <a:srgbClr val="222222"/>
                </a:solidFill>
                <a:latin typeface="Sylfaen" charset="0"/>
              </a:rPr>
              <a:t>մեթոդները, ընթացակարգերը, </a:t>
            </a:r>
          </a:p>
          <a:p>
            <a:pPr marL="341313" indent="-341313" eaLnBrk="1" hangingPunct="1">
              <a:spcBef>
                <a:spcPts val="575"/>
              </a:spcBef>
              <a:spcAft>
                <a:spcPts val="575"/>
              </a:spcAft>
              <a:buClr>
                <a:srgbClr val="330066"/>
              </a:buClr>
              <a:buSzPct val="70000"/>
              <a:buFont typeface="Wingdings"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hy-AM" sz="2000">
                <a:solidFill>
                  <a:srgbClr val="222222"/>
                </a:solidFill>
                <a:latin typeface="Sylfaen" charset="0"/>
              </a:rPr>
              <a:t>տեսակետները,համակարգերը, արարողակարգերը,</a:t>
            </a:r>
          </a:p>
          <a:p>
            <a:pPr marL="341313" indent="-341313" eaLnBrk="1" hangingPunct="1">
              <a:spcBef>
                <a:spcPts val="575"/>
              </a:spcBef>
              <a:spcAft>
                <a:spcPts val="575"/>
              </a:spcAft>
              <a:buClr>
                <a:srgbClr val="330066"/>
              </a:buClr>
              <a:buSzPct val="70000"/>
              <a:buFont typeface="Wingdings"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hy-AM" sz="2000">
                <a:solidFill>
                  <a:srgbClr val="222222"/>
                </a:solidFill>
                <a:latin typeface="Sylfaen" charset="0"/>
              </a:rPr>
              <a:t>գիտական տեսությունները, </a:t>
            </a:r>
          </a:p>
          <a:p>
            <a:pPr marL="341313" indent="-341313" eaLnBrk="1" hangingPunct="1">
              <a:spcBef>
                <a:spcPts val="575"/>
              </a:spcBef>
              <a:spcAft>
                <a:spcPts val="575"/>
              </a:spcAft>
              <a:buClr>
                <a:srgbClr val="330066"/>
              </a:buClr>
              <a:buSzPct val="70000"/>
              <a:buFont typeface="Wingdings"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hy-AM" sz="2000">
                <a:solidFill>
                  <a:srgbClr val="222222"/>
                </a:solidFill>
                <a:latin typeface="Sylfaen" charset="0"/>
              </a:rPr>
              <a:t>մաթեմատիկական բանաձևերը, </a:t>
            </a:r>
          </a:p>
          <a:p>
            <a:pPr marL="341313" indent="-341313" eaLnBrk="1" hangingPunct="1">
              <a:spcBef>
                <a:spcPts val="575"/>
              </a:spcBef>
              <a:spcAft>
                <a:spcPts val="575"/>
              </a:spcAft>
              <a:buClr>
                <a:srgbClr val="330066"/>
              </a:buClr>
              <a:buSzPct val="70000"/>
              <a:buFont typeface="Wingdings"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hy-AM" sz="2000">
                <a:solidFill>
                  <a:srgbClr val="222222"/>
                </a:solidFill>
                <a:latin typeface="Sylfaen" charset="0"/>
              </a:rPr>
              <a:t>վիճակագրական դիագրամները, եթե անգամ դրանք արտահայտված, նկարագրված, բացահայտված, լուսաբանված են ստեղծագործություններում: </a:t>
            </a:r>
          </a:p>
          <a:p>
            <a:pPr marL="341313" indent="-341313" eaLnBrk="1" hangingPunct="1">
              <a:spcBef>
                <a:spcPts val="575"/>
              </a:spcBef>
              <a:spcAft>
                <a:spcPts val="575"/>
              </a:spcAft>
              <a:buClr>
                <a:srgbClr val="330066"/>
              </a:buClr>
              <a:buSzPct val="70000"/>
              <a:buFont typeface="Wingdings 2"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i="1">
                <a:solidFill>
                  <a:srgbClr val="222222"/>
                </a:solidFill>
                <a:latin typeface="Sylfaen" charset="0"/>
              </a:rPr>
              <a:t>(</a:t>
            </a:r>
            <a:r>
              <a:rPr lang="hy-AM" sz="2000" i="1">
                <a:solidFill>
                  <a:srgbClr val="222222"/>
                </a:solidFill>
                <a:latin typeface="Sylfaen" charset="0"/>
              </a:rPr>
              <a:t>Հեղինակային իրավունքի և հարակից իրավունքների մասին  ՀՀ օրենք</a:t>
            </a:r>
            <a:r>
              <a:rPr lang="en-US" sz="2000" i="1">
                <a:solidFill>
                  <a:srgbClr val="222222"/>
                </a:solidFill>
                <a:latin typeface="Sylfaen" charset="0"/>
              </a:rPr>
              <a:t>)</a:t>
            </a:r>
            <a:endParaRPr lang="hy-AM" sz="2000" i="1">
              <a:solidFill>
                <a:srgbClr val="222222"/>
              </a:solidFill>
              <a:latin typeface="Sylfaen" charset="0"/>
            </a:endParaRPr>
          </a:p>
          <a:p>
            <a:pPr marL="341313" indent="-341313" eaLnBrk="1" hangingPunct="1">
              <a:spcBef>
                <a:spcPts val="575"/>
              </a:spcBef>
              <a:spcAft>
                <a:spcPts val="575"/>
              </a:spcAft>
              <a:buClr>
                <a:srgbClr val="330066"/>
              </a:buClr>
              <a:buSzPct val="70000"/>
              <a:buFont typeface="Wingdings"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endParaRPr lang="hy-AM" sz="2000">
              <a:solidFill>
                <a:srgbClr val="222222"/>
              </a:solidFill>
              <a:latin typeface="Sylfaen" charset="0"/>
            </a:endParaRPr>
          </a:p>
        </p:txBody>
      </p:sp>
    </p:spTree>
    <p:extLst>
      <p:ext uri="{BB962C8B-B14F-4D97-AF65-F5344CB8AC3E}">
        <p14:creationId xmlns:p14="http://schemas.microsoft.com/office/powerpoint/2010/main" val="232842254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838200" y="228600"/>
            <a:ext cx="7543800" cy="685800"/>
          </a:xfrm>
        </p:spPr>
        <p:txBody>
          <a:bodyPr>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y-AM">
                <a:solidFill>
                  <a:srgbClr val="546D7A"/>
                </a:solidFill>
                <a:latin typeface="GHEA Grapalat" charset="0"/>
                <a:cs typeface="GHEA Grapalat" charset="0"/>
              </a:rPr>
              <a:t>Ի՞նչ է իրենից ներկայացնում</a:t>
            </a:r>
          </a:p>
        </p:txBody>
      </p:sp>
      <p:sp>
        <p:nvSpPr>
          <p:cNvPr id="55298" name="Rectangle 1"/>
          <p:cNvSpPr>
            <a:spLocks noGrp="1" noChangeArrowheads="1"/>
          </p:cNvSpPr>
          <p:nvPr>
            <p:ph sz="quarter" idx="1"/>
          </p:nvPr>
        </p:nvSpPr>
        <p:spPr>
          <a:xfrm>
            <a:off x="457200" y="2743200"/>
            <a:ext cx="8229600" cy="3883025"/>
          </a:xfrm>
        </p:spPr>
        <p:txBody>
          <a:bodyPr/>
          <a:lstStyle/>
          <a:p>
            <a:pPr marL="341313" indent="-341313" eaLnBrk="1" hangingPunct="1">
              <a:buClr>
                <a:srgbClr val="330066"/>
              </a:buClr>
              <a:buSzPct val="70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600" b="1">
                <a:latin typeface="Sylfaen" charset="0"/>
                <a:cs typeface="Arial" charset="0"/>
              </a:rPr>
              <a:t> </a:t>
            </a:r>
            <a:r>
              <a:rPr lang="en-US" sz="4400" b="1">
                <a:latin typeface="Sylfaen" charset="0"/>
                <a:cs typeface="Arial" charset="0"/>
              </a:rPr>
              <a:t>©</a:t>
            </a:r>
            <a:r>
              <a:rPr lang="hy-AM" sz="4400" b="1">
                <a:latin typeface="Sylfaen" charset="0"/>
                <a:cs typeface="Arial" charset="0"/>
              </a:rPr>
              <a:t> </a:t>
            </a:r>
            <a:r>
              <a:rPr lang="hy-AM" sz="3600" b="1">
                <a:latin typeface="Sylfaen" charset="0"/>
                <a:cs typeface="Arial" charset="0"/>
              </a:rPr>
              <a:t>- </a:t>
            </a:r>
            <a:r>
              <a:rPr lang="hy-AM">
                <a:latin typeface="Sylfaen" charset="0"/>
                <a:cs typeface="Arial" charset="0"/>
              </a:rPr>
              <a:t>բոլոր իրավունքները պաշտպանված են,</a:t>
            </a:r>
          </a:p>
          <a:p>
            <a:pPr marL="341313" indent="-341313" eaLnBrk="1" hangingPunct="1">
              <a:buClr>
                <a:srgbClr val="330066"/>
              </a:buClr>
              <a:buSzPct val="70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b="1">
                <a:latin typeface="Sylfaen" charset="0"/>
                <a:cs typeface="Arial" charset="0"/>
              </a:rPr>
              <a:t>PD </a:t>
            </a:r>
            <a:r>
              <a:rPr lang="en-US" sz="2800">
                <a:latin typeface="Sylfaen" charset="0"/>
                <a:cs typeface="Arial" charset="0"/>
              </a:rPr>
              <a:t>(Public Domain)</a:t>
            </a:r>
            <a:r>
              <a:rPr lang="en-US" sz="2800" b="1">
                <a:latin typeface="Sylfaen" charset="0"/>
                <a:cs typeface="Arial" charset="0"/>
              </a:rPr>
              <a:t> </a:t>
            </a:r>
            <a:r>
              <a:rPr lang="en-US" sz="3600" b="1">
                <a:latin typeface="Sylfaen" charset="0"/>
                <a:cs typeface="Arial" charset="0"/>
              </a:rPr>
              <a:t>- </a:t>
            </a:r>
            <a:r>
              <a:rPr lang="hy-AM">
                <a:latin typeface="Sylfaen" charset="0"/>
                <a:cs typeface="Arial" charset="0"/>
              </a:rPr>
              <a:t>հանրության սեփականություն</a:t>
            </a:r>
            <a:r>
              <a:rPr lang="en-US">
                <a:latin typeface="Sylfaen" charset="0"/>
                <a:cs typeface="Arial" charset="0"/>
              </a:rPr>
              <a:t>,</a:t>
            </a:r>
          </a:p>
          <a:p>
            <a:pPr marL="341313" indent="-341313" eaLnBrk="1" hangingPunct="1">
              <a:buClr>
                <a:srgbClr val="330066"/>
              </a:buClr>
              <a:buSzPct val="70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u="sng">
                <a:solidFill>
                  <a:srgbClr val="FF0066"/>
                </a:solidFill>
                <a:latin typeface="Arial" charset="0"/>
                <a:cs typeface="Arial" charset="0"/>
              </a:rPr>
              <a:t>Creative Commons (CC) </a:t>
            </a:r>
            <a:r>
              <a:rPr lang="en-US" i="1" u="sng">
                <a:solidFill>
                  <a:srgbClr val="FF0066"/>
                </a:solidFill>
                <a:latin typeface="Arial" charset="0"/>
                <a:cs typeface="Arial" charset="0"/>
              </a:rPr>
              <a:t>– </a:t>
            </a:r>
            <a:r>
              <a:rPr lang="hy-AM" i="1" u="sng">
                <a:solidFill>
                  <a:srgbClr val="FF0066"/>
                </a:solidFill>
                <a:latin typeface="Arial" charset="0"/>
                <a:cs typeface="Arial" charset="0"/>
              </a:rPr>
              <a:t>որոշ իրավունքներն են պաշտպանված.</a:t>
            </a:r>
          </a:p>
          <a:p>
            <a:pPr marL="341313" indent="-341313" eaLnBrk="1" hangingPunct="1">
              <a:buClr>
                <a:srgbClr val="330066"/>
              </a:buClr>
              <a:buSzPct val="70000"/>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atin typeface="Sylfaen" charset="0"/>
              <a:cs typeface="Arial" charset="0"/>
            </a:endParaRPr>
          </a:p>
        </p:txBody>
      </p:sp>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655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74932597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152400" y="76200"/>
            <a:ext cx="8763000" cy="1219200"/>
          </a:xfrm>
          <a:solidFill>
            <a:schemeClr val="bg2">
              <a:lumMod val="50000"/>
            </a:schemeClr>
          </a:solidFill>
        </p:spPr>
        <p:txBody>
          <a:bodyPr anchor="ctr">
            <a:normAutofit/>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hy-AM" sz="2800" b="1" dirty="0" smtClean="0">
                <a:solidFill>
                  <a:schemeClr val="bg1"/>
                </a:solidFill>
                <a:latin typeface="Arial"/>
                <a:ea typeface="+mj-ea"/>
                <a:cs typeface="Arial"/>
              </a:rPr>
              <a:t>Creative Commons լիցենզիոն պայմանները</a:t>
            </a:r>
          </a:p>
        </p:txBody>
      </p:sp>
      <p:sp>
        <p:nvSpPr>
          <p:cNvPr id="13314" name="Rectangle 2"/>
          <p:cNvSpPr>
            <a:spLocks noGrp="1" noChangeArrowheads="1"/>
          </p:cNvSpPr>
          <p:nvPr>
            <p:ph sz="quarter" idx="1"/>
          </p:nvPr>
        </p:nvSpPr>
        <p:spPr>
          <a:xfrm>
            <a:off x="1066800" y="1692275"/>
            <a:ext cx="6553200" cy="4175125"/>
          </a:xfrm>
        </p:spPr>
        <p:txBody>
          <a:bodyPr>
            <a:normAutofit/>
          </a:bodyPr>
          <a:lstStyle/>
          <a:p>
            <a:pPr marL="274320" indent="-274320" eaLnBrk="1" fontAlgn="auto" hangingPunct="1">
              <a:lnSpc>
                <a:spcPct val="80000"/>
              </a:lnSpc>
              <a:spcBef>
                <a:spcPts val="450"/>
              </a:spcBef>
              <a:spcAft>
                <a:spcPts val="0"/>
              </a:spcAft>
              <a:buFont typeface="Times New Roman" pitchFamily="16" charset="0"/>
              <a:buNone/>
              <a:tabLst>
                <a:tab pos="655638" algn="l"/>
                <a:tab pos="1570038" algn="l"/>
                <a:tab pos="2484438" algn="l"/>
                <a:tab pos="3398838" algn="l"/>
                <a:tab pos="4313238" algn="l"/>
                <a:tab pos="5227638" algn="l"/>
                <a:tab pos="6142038" algn="l"/>
                <a:tab pos="7056438" algn="l"/>
                <a:tab pos="7970838" algn="l"/>
                <a:tab pos="8885238" algn="l"/>
                <a:tab pos="9799638" algn="l"/>
              </a:tabLst>
              <a:defRPr/>
            </a:pPr>
            <a:r>
              <a:rPr lang="hy-AM" sz="1800" b="1" dirty="0" smtClean="0">
                <a:latin typeface="Sylfaen" pitchFamily="16" charset="0"/>
                <a:ea typeface="+mn-ea"/>
                <a:cs typeface="+mn-cs"/>
              </a:rPr>
              <a:t>Հղում (Attribution)։</a:t>
            </a:r>
          </a:p>
          <a:p>
            <a:pPr marL="274320" indent="-274320" eaLnBrk="1" fontAlgn="auto" hangingPunct="1">
              <a:lnSpc>
                <a:spcPct val="80000"/>
              </a:lnSpc>
              <a:spcBef>
                <a:spcPts val="450"/>
              </a:spcBef>
              <a:spcAft>
                <a:spcPts val="0"/>
              </a:spcAft>
              <a:buFont typeface="Times New Roman" pitchFamily="16" charset="0"/>
              <a:buNone/>
              <a:tabLst>
                <a:tab pos="655638" algn="l"/>
                <a:tab pos="1570038" algn="l"/>
                <a:tab pos="2484438" algn="l"/>
                <a:tab pos="3398838" algn="l"/>
                <a:tab pos="4313238" algn="l"/>
                <a:tab pos="5227638" algn="l"/>
                <a:tab pos="6142038" algn="l"/>
                <a:tab pos="7056438" algn="l"/>
                <a:tab pos="7970838" algn="l"/>
                <a:tab pos="8885238" algn="l"/>
                <a:tab pos="9799638" algn="l"/>
              </a:tabLst>
              <a:defRPr/>
            </a:pPr>
            <a:endParaRPr lang="hy-AM" sz="1800" b="1" dirty="0" smtClean="0">
              <a:latin typeface="Sylfaen" pitchFamily="16" charset="0"/>
              <a:ea typeface="+mn-ea"/>
              <a:cs typeface="+mn-cs"/>
            </a:endParaRPr>
          </a:p>
          <a:p>
            <a:pPr marL="274320" indent="-274320" eaLnBrk="1" fontAlgn="auto" hangingPunct="1">
              <a:lnSpc>
                <a:spcPct val="80000"/>
              </a:lnSpc>
              <a:spcBef>
                <a:spcPts val="450"/>
              </a:spcBef>
              <a:spcAft>
                <a:spcPts val="0"/>
              </a:spcAft>
              <a:buFont typeface="Times New Roman" pitchFamily="16" charset="0"/>
              <a:buNone/>
              <a:tabLst>
                <a:tab pos="655638" algn="l"/>
                <a:tab pos="1570038" algn="l"/>
                <a:tab pos="2484438" algn="l"/>
                <a:tab pos="3398838" algn="l"/>
                <a:tab pos="4313238" algn="l"/>
                <a:tab pos="5227638" algn="l"/>
                <a:tab pos="6142038" algn="l"/>
                <a:tab pos="7056438" algn="l"/>
                <a:tab pos="7970838" algn="l"/>
                <a:tab pos="8885238" algn="l"/>
                <a:tab pos="9799638" algn="l"/>
              </a:tabLst>
              <a:defRPr/>
            </a:pPr>
            <a:endParaRPr lang="hy-AM" sz="1800" b="1" dirty="0" smtClean="0">
              <a:latin typeface="Sylfaen" pitchFamily="16" charset="0"/>
              <a:ea typeface="+mn-ea"/>
              <a:cs typeface="+mn-cs"/>
            </a:endParaRPr>
          </a:p>
          <a:p>
            <a:pPr marL="274320" indent="-274320" eaLnBrk="1" fontAlgn="auto" hangingPunct="1">
              <a:lnSpc>
                <a:spcPct val="80000"/>
              </a:lnSpc>
              <a:spcBef>
                <a:spcPts val="450"/>
              </a:spcBef>
              <a:spcAft>
                <a:spcPts val="0"/>
              </a:spcAft>
              <a:buFont typeface="Times New Roman" pitchFamily="16" charset="0"/>
              <a:buNone/>
              <a:tabLst>
                <a:tab pos="655638" algn="l"/>
                <a:tab pos="1570038" algn="l"/>
                <a:tab pos="2484438" algn="l"/>
                <a:tab pos="3398838" algn="l"/>
                <a:tab pos="4313238" algn="l"/>
                <a:tab pos="5227638" algn="l"/>
                <a:tab pos="6142038" algn="l"/>
                <a:tab pos="7056438" algn="l"/>
                <a:tab pos="7970838" algn="l"/>
                <a:tab pos="8885238" algn="l"/>
                <a:tab pos="9799638" algn="l"/>
              </a:tabLst>
              <a:defRPr/>
            </a:pPr>
            <a:r>
              <a:rPr lang="hy-AM" sz="1800" b="1" dirty="0" smtClean="0">
                <a:latin typeface="Sylfaen" pitchFamily="16" charset="0"/>
                <a:ea typeface="+mn-ea"/>
                <a:cs typeface="+mn-cs"/>
              </a:rPr>
              <a:t>Ոչ-առևտրային օգտագործում (Non-commercial)</a:t>
            </a:r>
          </a:p>
          <a:p>
            <a:pPr marL="274320" indent="-274320" eaLnBrk="1" fontAlgn="auto" hangingPunct="1">
              <a:lnSpc>
                <a:spcPct val="80000"/>
              </a:lnSpc>
              <a:spcBef>
                <a:spcPts val="450"/>
              </a:spcBef>
              <a:spcAft>
                <a:spcPts val="0"/>
              </a:spcAft>
              <a:buFont typeface="Wingdings 2"/>
              <a:buNone/>
              <a:tabLst>
                <a:tab pos="655638" algn="l"/>
                <a:tab pos="1570038" algn="l"/>
                <a:tab pos="2484438" algn="l"/>
                <a:tab pos="3398838" algn="l"/>
                <a:tab pos="4313238" algn="l"/>
                <a:tab pos="5227638" algn="l"/>
                <a:tab pos="6142038" algn="l"/>
                <a:tab pos="7056438" algn="l"/>
                <a:tab pos="7970838" algn="l"/>
                <a:tab pos="8885238" algn="l"/>
                <a:tab pos="9799638" algn="l"/>
              </a:tabLst>
              <a:defRPr/>
            </a:pPr>
            <a:endParaRPr lang="hy-AM" sz="1800" b="1" dirty="0">
              <a:latin typeface="Sylfaen" pitchFamily="16" charset="0"/>
              <a:ea typeface="+mn-ea"/>
              <a:cs typeface="+mn-cs"/>
            </a:endParaRPr>
          </a:p>
          <a:p>
            <a:pPr marL="274320" indent="-274320" eaLnBrk="1" fontAlgn="auto" hangingPunct="1">
              <a:lnSpc>
                <a:spcPct val="80000"/>
              </a:lnSpc>
              <a:spcBef>
                <a:spcPts val="450"/>
              </a:spcBef>
              <a:spcAft>
                <a:spcPts val="0"/>
              </a:spcAft>
              <a:buFont typeface="Wingdings 2"/>
              <a:buNone/>
              <a:tabLst>
                <a:tab pos="655638" algn="l"/>
                <a:tab pos="1570038" algn="l"/>
                <a:tab pos="2484438" algn="l"/>
                <a:tab pos="3398838" algn="l"/>
                <a:tab pos="4313238" algn="l"/>
                <a:tab pos="5227638" algn="l"/>
                <a:tab pos="6142038" algn="l"/>
                <a:tab pos="7056438" algn="l"/>
                <a:tab pos="7970838" algn="l"/>
                <a:tab pos="8885238" algn="l"/>
                <a:tab pos="9799638" algn="l"/>
              </a:tabLst>
              <a:defRPr/>
            </a:pPr>
            <a:endParaRPr lang="hy-AM" sz="1800" b="1" dirty="0">
              <a:latin typeface="Sylfaen" pitchFamily="16" charset="0"/>
              <a:ea typeface="+mn-ea"/>
              <a:cs typeface="+mn-cs"/>
            </a:endParaRPr>
          </a:p>
          <a:p>
            <a:pPr marL="0" indent="0" eaLnBrk="1" fontAlgn="auto" hangingPunct="1">
              <a:lnSpc>
                <a:spcPct val="80000"/>
              </a:lnSpc>
              <a:spcBef>
                <a:spcPts val="450"/>
              </a:spcBef>
              <a:spcAft>
                <a:spcPts val="0"/>
              </a:spcAft>
              <a:buFont typeface="Wingdings 2"/>
              <a:buNone/>
              <a:tabLst>
                <a:tab pos="655638" algn="l"/>
                <a:tab pos="1570038" algn="l"/>
                <a:tab pos="2484438" algn="l"/>
                <a:tab pos="3398838" algn="l"/>
                <a:tab pos="4313238" algn="l"/>
                <a:tab pos="5227638" algn="l"/>
                <a:tab pos="6142038" algn="l"/>
                <a:tab pos="7056438" algn="l"/>
                <a:tab pos="7970838" algn="l"/>
                <a:tab pos="8885238" algn="l"/>
                <a:tab pos="9799638" algn="l"/>
              </a:tabLst>
              <a:defRPr/>
            </a:pPr>
            <a:r>
              <a:rPr lang="hy-AM" sz="1800" b="1" dirty="0">
                <a:latin typeface="Sylfaen" pitchFamily="16" charset="0"/>
                <a:ea typeface="+mn-ea"/>
                <a:cs typeface="+mn-cs"/>
              </a:rPr>
              <a:t>Օգտագործում առանց ածանցյալ ստեղծագործությունների (No Derivatives)։ </a:t>
            </a:r>
            <a:endParaRPr lang="hy-AM" sz="1800" b="1" dirty="0" smtClean="0">
              <a:latin typeface="Sylfaen" pitchFamily="16" charset="0"/>
              <a:ea typeface="+mn-ea"/>
              <a:cs typeface="+mn-cs"/>
            </a:endParaRPr>
          </a:p>
          <a:p>
            <a:pPr marL="0" indent="0" eaLnBrk="1" fontAlgn="auto" hangingPunct="1">
              <a:lnSpc>
                <a:spcPct val="120000"/>
              </a:lnSpc>
              <a:spcBef>
                <a:spcPts val="450"/>
              </a:spcBef>
              <a:spcAft>
                <a:spcPts val="0"/>
              </a:spcAft>
              <a:buFont typeface="Wingdings 2"/>
              <a:buNone/>
              <a:tabLst>
                <a:tab pos="655638" algn="l"/>
                <a:tab pos="1570038" algn="l"/>
                <a:tab pos="2484438" algn="l"/>
                <a:tab pos="3398838" algn="l"/>
                <a:tab pos="4313238" algn="l"/>
                <a:tab pos="5227638" algn="l"/>
                <a:tab pos="6142038" algn="l"/>
                <a:tab pos="7056438" algn="l"/>
                <a:tab pos="7970838" algn="l"/>
                <a:tab pos="8885238" algn="l"/>
                <a:tab pos="9799638" algn="l"/>
              </a:tabLst>
              <a:defRPr/>
            </a:pPr>
            <a:endParaRPr lang="hy-AM" sz="1800" b="1" dirty="0">
              <a:latin typeface="Sylfaen" pitchFamily="16" charset="0"/>
              <a:ea typeface="+mn-ea"/>
              <a:cs typeface="+mn-cs"/>
            </a:endParaRPr>
          </a:p>
          <a:p>
            <a:pPr marL="274320" indent="-274320" eaLnBrk="1" fontAlgn="auto" hangingPunct="1">
              <a:lnSpc>
                <a:spcPct val="80000"/>
              </a:lnSpc>
              <a:spcBef>
                <a:spcPts val="450"/>
              </a:spcBef>
              <a:spcAft>
                <a:spcPts val="0"/>
              </a:spcAft>
              <a:buFont typeface="Times New Roman" pitchFamily="16" charset="0"/>
              <a:buNone/>
              <a:tabLst>
                <a:tab pos="655638" algn="l"/>
                <a:tab pos="1570038" algn="l"/>
                <a:tab pos="2484438" algn="l"/>
                <a:tab pos="3398838" algn="l"/>
                <a:tab pos="4313238" algn="l"/>
                <a:tab pos="5227638" algn="l"/>
                <a:tab pos="6142038" algn="l"/>
                <a:tab pos="7056438" algn="l"/>
                <a:tab pos="7970838" algn="l"/>
                <a:tab pos="8885238" algn="l"/>
                <a:tab pos="9799638" algn="l"/>
              </a:tabLst>
              <a:defRPr/>
            </a:pPr>
            <a:r>
              <a:rPr lang="hy-AM" sz="1800" b="1" dirty="0" smtClean="0">
                <a:latin typeface="Sylfaen" pitchFamily="16" charset="0"/>
                <a:ea typeface="+mn-ea"/>
                <a:cs typeface="+mn-cs"/>
              </a:rPr>
              <a:t>Համանման տարածում (ShareAlike)։ </a:t>
            </a:r>
          </a:p>
          <a:p>
            <a:pPr marL="274320" indent="-274320" eaLnBrk="1" fontAlgn="auto" hangingPunct="1">
              <a:lnSpc>
                <a:spcPct val="80000"/>
              </a:lnSpc>
              <a:spcBef>
                <a:spcPts val="450"/>
              </a:spcBef>
              <a:spcAft>
                <a:spcPts val="0"/>
              </a:spcAft>
              <a:buFont typeface="Times New Roman" pitchFamily="16" charset="0"/>
              <a:buNone/>
              <a:tabLst>
                <a:tab pos="655638" algn="l"/>
                <a:tab pos="1570038" algn="l"/>
                <a:tab pos="2484438" algn="l"/>
                <a:tab pos="3398838" algn="l"/>
                <a:tab pos="4313238" algn="l"/>
                <a:tab pos="5227638" algn="l"/>
                <a:tab pos="6142038" algn="l"/>
                <a:tab pos="7056438" algn="l"/>
                <a:tab pos="7970838" algn="l"/>
                <a:tab pos="8885238" algn="l"/>
                <a:tab pos="9799638" algn="l"/>
              </a:tabLst>
              <a:defRPr/>
            </a:pPr>
            <a:endParaRPr lang="hy-AM" sz="1800" b="1" dirty="0" smtClean="0">
              <a:latin typeface="Sylfaen" pitchFamily="16" charset="0"/>
              <a:ea typeface="+mn-ea"/>
              <a:cs typeface="+mn-cs"/>
            </a:endParaRPr>
          </a:p>
        </p:txBody>
      </p:sp>
      <p:pic>
        <p:nvPicPr>
          <p:cNvPr id="573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371600"/>
            <a:ext cx="2160588"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143000" y="5562600"/>
            <a:ext cx="7162800" cy="820738"/>
          </a:xfrm>
          <a:prstGeom prst="rect">
            <a:avLst/>
          </a:prstGeom>
        </p:spPr>
        <p:txBody>
          <a:bodyPr>
            <a:spAutoFit/>
          </a:bodyPr>
          <a:lstStyle/>
          <a:p>
            <a:pPr>
              <a:lnSpc>
                <a:spcPct val="80000"/>
              </a:lnSpc>
              <a:spcBef>
                <a:spcPts val="450"/>
              </a:spcBef>
              <a:tabLst>
                <a:tab pos="655638" algn="l"/>
                <a:tab pos="1570038" algn="l"/>
                <a:tab pos="2484438" algn="l"/>
                <a:tab pos="3398838" algn="l"/>
                <a:tab pos="4313238" algn="l"/>
                <a:tab pos="5227638" algn="l"/>
                <a:tab pos="6142038" algn="l"/>
                <a:tab pos="7056438" algn="l"/>
                <a:tab pos="7970838" algn="l"/>
                <a:tab pos="8885238" algn="l"/>
                <a:tab pos="9799638" algn="l"/>
              </a:tabLst>
              <a:defRPr/>
            </a:pPr>
            <a:endParaRPr lang="hy-AM" b="1" dirty="0">
              <a:latin typeface="Sylfaen" pitchFamily="16" charset="0"/>
              <a:cs typeface="Arial" charset="0"/>
            </a:endParaRPr>
          </a:p>
          <a:p>
            <a:pPr>
              <a:lnSpc>
                <a:spcPct val="80000"/>
              </a:lnSpc>
              <a:spcBef>
                <a:spcPts val="450"/>
              </a:spcBef>
              <a:tabLst>
                <a:tab pos="655638" algn="l"/>
                <a:tab pos="1570038" algn="l"/>
                <a:tab pos="2484438" algn="l"/>
                <a:tab pos="3398838" algn="l"/>
                <a:tab pos="4313238" algn="l"/>
                <a:tab pos="5227638" algn="l"/>
                <a:tab pos="6142038" algn="l"/>
                <a:tab pos="7056438" algn="l"/>
                <a:tab pos="7970838" algn="l"/>
                <a:tab pos="8885238" algn="l"/>
                <a:tab pos="9799638" algn="l"/>
              </a:tabLst>
              <a:defRPr/>
            </a:pPr>
            <a:r>
              <a:rPr lang="hy-AM" dirty="0">
                <a:solidFill>
                  <a:schemeClr val="tx1">
                    <a:lumMod val="95000"/>
                    <a:lumOff val="5000"/>
                  </a:schemeClr>
                </a:solidFill>
                <a:latin typeface="Sylfaen" pitchFamily="16" charset="0"/>
                <a:cs typeface="Arial" charset="0"/>
              </a:rPr>
              <a:t>Լրացուցիչ տեղեկությունների համար, տես՝ </a:t>
            </a:r>
            <a:r>
              <a:rPr lang="hy-AM" dirty="0">
                <a:solidFill>
                  <a:schemeClr val="accent2">
                    <a:lumMod val="75000"/>
                  </a:schemeClr>
                </a:solidFill>
                <a:latin typeface="Sylfaen" pitchFamily="16" charset="0"/>
                <a:cs typeface="Arial" charset="0"/>
              </a:rPr>
              <a:t>http://creativecommons.org/about/licenses/meet-the-licenses  </a:t>
            </a:r>
          </a:p>
        </p:txBody>
      </p:sp>
      <p:pic>
        <p:nvPicPr>
          <p:cNvPr id="57349" name="Picture 2" descr="http://weberteachers.wikispaces.com/file/view/by.lar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 y="1524000"/>
            <a:ext cx="6889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4" descr="http://weberteachers.wikispaces.com/file/view/sa.lar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11625"/>
            <a:ext cx="6889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4" descr="http://mirrors.creativecommons.org/presskit/icons/nc.lar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222250" y="2320925"/>
            <a:ext cx="6921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4" descr="http://mirrors.creativecommons.org/presskit/icons/nd.larg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675" y="3200400"/>
            <a:ext cx="70643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270484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301625" y="304800"/>
            <a:ext cx="8534400" cy="758825"/>
          </a:xfrm>
        </p:spPr>
        <p:txBody>
          <a:bodyPr/>
          <a:lstStyle/>
          <a:p>
            <a:pPr eaLnBrk="1" hangingPunct="1"/>
            <a:r>
              <a:rPr lang="en-US" sz="3200">
                <a:solidFill>
                  <a:srgbClr val="000000"/>
                </a:solidFill>
                <a:latin typeface="GHEA Grapalat" charset="0"/>
                <a:cs typeface="GHEA Grapalat" charset="0"/>
              </a:rPr>
              <a:t>Creative Commons</a:t>
            </a:r>
            <a:r>
              <a:rPr lang="hy-AM" sz="3200">
                <a:solidFill>
                  <a:srgbClr val="000000"/>
                </a:solidFill>
                <a:latin typeface="GHEA Grapalat" charset="0"/>
                <a:cs typeface="GHEA Grapalat" charset="0"/>
              </a:rPr>
              <a:t> </a:t>
            </a:r>
            <a:r>
              <a:rPr lang="en-US" sz="3200">
                <a:solidFill>
                  <a:srgbClr val="000000"/>
                </a:solidFill>
                <a:latin typeface="GHEA Grapalat" charset="0"/>
                <a:cs typeface="GHEA Grapalat" charset="0"/>
              </a:rPr>
              <a:t>-</a:t>
            </a:r>
            <a:r>
              <a:rPr lang="hy-AM" sz="3200">
                <a:solidFill>
                  <a:srgbClr val="000000"/>
                </a:solidFill>
                <a:latin typeface="GHEA Grapalat" charset="0"/>
                <a:cs typeface="GHEA Grapalat" charset="0"/>
              </a:rPr>
              <a:t> </a:t>
            </a:r>
            <a:r>
              <a:rPr lang="en-US" sz="3200">
                <a:solidFill>
                  <a:srgbClr val="000000"/>
                </a:solidFill>
                <a:latin typeface="GHEA Grapalat" charset="0"/>
                <a:cs typeface="GHEA Grapalat" charset="0"/>
              </a:rPr>
              <a:t>6 </a:t>
            </a:r>
            <a:r>
              <a:rPr lang="hy-AM" sz="3200">
                <a:solidFill>
                  <a:srgbClr val="000000"/>
                </a:solidFill>
                <a:latin typeface="GHEA Grapalat" charset="0"/>
                <a:cs typeface="GHEA Grapalat" charset="0"/>
              </a:rPr>
              <a:t>տարբեր </a:t>
            </a:r>
            <a:r>
              <a:rPr lang="en-US" sz="3200">
                <a:solidFill>
                  <a:srgbClr val="000000"/>
                </a:solidFill>
                <a:latin typeface="GHEA Grapalat" charset="0"/>
                <a:cs typeface="GHEA Grapalat" charset="0"/>
              </a:rPr>
              <a:t>լիցենզիա</a:t>
            </a:r>
            <a:r>
              <a:rPr lang="hy-AM" sz="3200">
                <a:solidFill>
                  <a:srgbClr val="000000"/>
                </a:solidFill>
                <a:latin typeface="GHEA Grapalat" charset="0"/>
                <a:cs typeface="GHEA Grapalat" charset="0"/>
              </a:rPr>
              <a:t>ներ</a:t>
            </a:r>
            <a:endParaRPr lang="en-GB" sz="3200">
              <a:solidFill>
                <a:srgbClr val="000000"/>
              </a:solidFill>
              <a:latin typeface="GHEA Grapalat" charset="0"/>
              <a:cs typeface="GHEA Grapalat" charset="0"/>
            </a:endParaRPr>
          </a:p>
        </p:txBody>
      </p:sp>
      <p:sp>
        <p:nvSpPr>
          <p:cNvPr id="59394" name="Rectangle 3"/>
          <p:cNvSpPr>
            <a:spLocks noGrp="1" noChangeArrowheads="1"/>
          </p:cNvSpPr>
          <p:nvPr>
            <p:ph sz="quarter" idx="1"/>
          </p:nvPr>
        </p:nvSpPr>
        <p:spPr>
          <a:xfrm>
            <a:off x="609600" y="1676400"/>
            <a:ext cx="8077200" cy="4525963"/>
          </a:xfrm>
        </p:spPr>
        <p:txBody>
          <a:bodyPr/>
          <a:lstStyle/>
          <a:p>
            <a:pPr marL="0" indent="0" eaLnBrk="1" hangingPunct="1">
              <a:buFont typeface="Wingdings 2" charset="0"/>
              <a:buNone/>
            </a:pPr>
            <a:endParaRPr lang="en-US" sz="2400">
              <a:solidFill>
                <a:srgbClr val="000000"/>
              </a:solidFill>
              <a:latin typeface="Georgia" charset="0"/>
            </a:endParaRPr>
          </a:p>
        </p:txBody>
      </p:sp>
      <p:pic>
        <p:nvPicPr>
          <p:cNvPr id="59395" name="Picture 8" descr="by-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880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9" descr="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828800"/>
            <a:ext cx="27432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10" descr="by-nc-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27660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11" descr="by-nc-s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27660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12" descr="by-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4724400"/>
            <a:ext cx="27432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13" descr="by-s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4724400"/>
            <a:ext cx="27432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9295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457200" y="122238"/>
            <a:ext cx="7543800" cy="12954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546D7A"/>
                </a:solidFill>
                <a:latin typeface="Arial" charset="0"/>
                <a:cs typeface="Arial" charset="0"/>
              </a:rPr>
              <a:t>Creative Commons </a:t>
            </a:r>
            <a:br>
              <a:rPr lang="en-US" sz="2800">
                <a:solidFill>
                  <a:srgbClr val="546D7A"/>
                </a:solidFill>
                <a:latin typeface="Arial" charset="0"/>
                <a:cs typeface="Arial" charset="0"/>
              </a:rPr>
            </a:br>
            <a:r>
              <a:rPr lang="en-US" sz="2800">
                <a:solidFill>
                  <a:srgbClr val="546D7A"/>
                </a:solidFill>
                <a:latin typeface="Arial" charset="0"/>
                <a:cs typeface="Arial" charset="0"/>
              </a:rPr>
              <a:t>Հղում (Attribution)</a:t>
            </a:r>
            <a:r>
              <a:rPr lang="hy-AM" sz="1800">
                <a:solidFill>
                  <a:srgbClr val="546D7A"/>
                </a:solidFill>
                <a:latin typeface="Arial" charset="0"/>
                <a:cs typeface="Arial" charset="0"/>
              </a:rPr>
              <a:t/>
            </a:r>
            <a:br>
              <a:rPr lang="hy-AM" sz="1800">
                <a:solidFill>
                  <a:srgbClr val="546D7A"/>
                </a:solidFill>
                <a:latin typeface="Arial" charset="0"/>
                <a:cs typeface="Arial" charset="0"/>
              </a:rPr>
            </a:br>
            <a:endParaRPr lang="hy-AM" sz="1800">
              <a:solidFill>
                <a:srgbClr val="546D7A"/>
              </a:solidFill>
              <a:latin typeface="Arial" charset="0"/>
              <a:cs typeface="Arial" charset="0"/>
            </a:endParaRPr>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38" y="1463675"/>
            <a:ext cx="72231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0419" name="Text Box 3"/>
          <p:cNvSpPr txBox="1">
            <a:spLocks noChangeArrowheads="1"/>
          </p:cNvSpPr>
          <p:nvPr/>
        </p:nvSpPr>
        <p:spPr bwMode="auto">
          <a:xfrm>
            <a:off x="182563" y="5378450"/>
            <a:ext cx="89312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cs typeface="ＭＳ Ｐゴシック" charset="0"/>
              </a:defRPr>
            </a:lvl1pPr>
            <a:lvl2pPr eaLnBrk="0" hangingPunc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2pPr>
            <a:lvl3pPr eaLnBrk="0" hangingPunc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3pPr>
            <a:lvl4pPr eaLnBrk="0" hangingPunc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4pPr>
            <a:lvl5pPr eaLnBrk="0" hangingPunc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9pPr>
          </a:lstStyle>
          <a:p>
            <a:pPr eaLnBrk="1" hangingPunct="1">
              <a:lnSpc>
                <a:spcPct val="80000"/>
              </a:lnSpc>
              <a:spcBef>
                <a:spcPts val="450"/>
              </a:spcBef>
            </a:pPr>
            <a:r>
              <a:rPr lang="hy-AM" sz="2200">
                <a:solidFill>
                  <a:srgbClr val="000000"/>
                </a:solidFill>
                <a:latin typeface="Sylfaen" charset="0"/>
              </a:rPr>
              <a:t>Դուք թույլ եք տալիս - պատճենել, հանրությանը հաղորդել, ցուցադրել, կատարել և վերափոխել ձեր ստեղծագործությունը՝ պայմանով, որ հղում կատարեն Ձեր կողմից պահանջված ձևով:</a:t>
            </a:r>
          </a:p>
          <a:p>
            <a:pPr eaLnBrk="1" hangingPunct="1">
              <a:lnSpc>
                <a:spcPct val="80000"/>
              </a:lnSpc>
              <a:spcBef>
                <a:spcPts val="450"/>
              </a:spcBef>
            </a:pPr>
            <a:r>
              <a:rPr lang="en-US" sz="1800">
                <a:solidFill>
                  <a:srgbClr val="000080"/>
                </a:solidFill>
                <a:latin typeface="Sylfaen" charset="0"/>
              </a:rPr>
              <a:t>Բոլոր լիցենզիաները պահանջում են հղում:</a:t>
            </a:r>
          </a:p>
        </p:txBody>
      </p:sp>
    </p:spTree>
    <p:extLst>
      <p:ext uri="{BB962C8B-B14F-4D97-AF65-F5344CB8AC3E}">
        <p14:creationId xmlns:p14="http://schemas.microsoft.com/office/powerpoint/2010/main" val="228311152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381000" y="-76200"/>
            <a:ext cx="8458200" cy="1266825"/>
          </a:xfrm>
        </p:spPr>
        <p:txBody>
          <a:bodyPr>
            <a:normAutofit fontScale="90000"/>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a:solidFill>
                  <a:srgbClr val="546D7A"/>
                </a:solidFill>
                <a:latin typeface="Arial"/>
                <a:ea typeface="+mj-ea"/>
                <a:cs typeface="Arial"/>
              </a:rPr>
              <a:t>Creative Commons </a:t>
            </a:r>
            <a:br>
              <a:rPr lang="en-US" sz="2800" b="1" dirty="0">
                <a:solidFill>
                  <a:srgbClr val="546D7A"/>
                </a:solidFill>
                <a:latin typeface="Arial"/>
                <a:ea typeface="+mj-ea"/>
                <a:cs typeface="Arial"/>
              </a:rPr>
            </a:br>
            <a:r>
              <a:rPr lang="hy-AM" sz="2800" b="1" dirty="0">
                <a:solidFill>
                  <a:srgbClr val="546D7A"/>
                </a:solidFill>
                <a:latin typeface="Arial"/>
                <a:ea typeface="+mj-ea"/>
                <a:cs typeface="Arial"/>
              </a:rPr>
              <a:t>Օգտագործում ոչ-առևտրային նպատակներով  </a:t>
            </a:r>
            <a:r>
              <a:rPr lang="hy-AM" sz="2700" b="1" dirty="0">
                <a:solidFill>
                  <a:srgbClr val="546D7A"/>
                </a:solidFill>
                <a:latin typeface="Arial"/>
                <a:ea typeface="+mj-ea"/>
                <a:cs typeface="Arial"/>
              </a:rPr>
              <a:t>(Non-commercial</a:t>
            </a:r>
            <a:r>
              <a:rPr lang="hy-AM" sz="2800" dirty="0">
                <a:solidFill>
                  <a:srgbClr val="546D7A"/>
                </a:solidFill>
                <a:latin typeface="Sylfaen" charset="0"/>
                <a:ea typeface="+mj-ea"/>
                <a:cs typeface="Arial" charset="0"/>
              </a:rPr>
              <a:t>)</a:t>
            </a:r>
          </a:p>
        </p:txBody>
      </p:sp>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19263"/>
            <a:ext cx="8432800"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2467" name="Text Box 3"/>
          <p:cNvSpPr txBox="1">
            <a:spLocks noChangeArrowheads="1"/>
          </p:cNvSpPr>
          <p:nvPr/>
        </p:nvSpPr>
        <p:spPr bwMode="auto">
          <a:xfrm>
            <a:off x="198438" y="5516563"/>
            <a:ext cx="8793162"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cs typeface="ＭＳ Ｐゴシック" charset="0"/>
              </a:defRPr>
            </a:lvl1pPr>
            <a:lvl2pPr eaLnBrk="0" hangingPunc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2pPr>
            <a:lvl3pPr eaLnBrk="0" hangingPunc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3pPr>
            <a:lvl4pPr eaLnBrk="0" hangingPunc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4pPr>
            <a:lvl5pPr eaLnBrk="0" hangingPunc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9pPr>
          </a:lstStyle>
          <a:p>
            <a:pPr eaLnBrk="1" hangingPunct="1">
              <a:lnSpc>
                <a:spcPct val="80000"/>
              </a:lnSpc>
              <a:spcBef>
                <a:spcPts val="450"/>
              </a:spcBef>
            </a:pPr>
            <a:r>
              <a:rPr lang="hy-AM" sz="2200">
                <a:solidFill>
                  <a:srgbClr val="000000"/>
                </a:solidFill>
                <a:latin typeface="Sylfaen" charset="0"/>
              </a:rPr>
              <a:t>Դուք թույլատրում եք մյուսներին օգտագագործել Ձեր ստեղծագործությունը՝ միայն ոչ-առևտրային նպատակներով։</a:t>
            </a:r>
          </a:p>
        </p:txBody>
      </p:sp>
    </p:spTree>
    <p:extLst>
      <p:ext uri="{BB962C8B-B14F-4D97-AF65-F5344CB8AC3E}">
        <p14:creationId xmlns:p14="http://schemas.microsoft.com/office/powerpoint/2010/main" val="417743142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a:xfrm>
            <a:off x="457200" y="0"/>
            <a:ext cx="7543800" cy="1066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y-AM" sz="2400" b="1">
                <a:solidFill>
                  <a:srgbClr val="546D7A"/>
                </a:solidFill>
                <a:latin typeface="GHEA Grapalat" charset="0"/>
                <a:cs typeface="GHEA Grapalat" charset="0"/>
              </a:rPr>
              <a:t>Ա</a:t>
            </a:r>
            <a:r>
              <a:rPr lang="en-US" sz="2400" b="1">
                <a:solidFill>
                  <a:srgbClr val="546D7A"/>
                </a:solidFill>
                <a:latin typeface="GHEA Grapalat" charset="0"/>
                <a:cs typeface="GHEA Grapalat" charset="0"/>
              </a:rPr>
              <a:t>նհատական պայմաններ</a:t>
            </a:r>
            <a:r>
              <a:rPr lang="hy-AM" sz="2400" b="1">
                <a:solidFill>
                  <a:srgbClr val="546D7A"/>
                </a:solidFill>
                <a:latin typeface="GHEA Grapalat" charset="0"/>
                <a:cs typeface="GHEA Grapalat" charset="0"/>
              </a:rPr>
              <a:t> - </a:t>
            </a:r>
            <a:r>
              <a:rPr lang="en-US" sz="2400" b="1">
                <a:solidFill>
                  <a:srgbClr val="546D7A"/>
                </a:solidFill>
                <a:latin typeface="GHEA Grapalat" charset="0"/>
                <a:cs typeface="GHEA Grapalat" charset="0"/>
              </a:rPr>
              <a:t>շահույթ ստան</a:t>
            </a:r>
            <a:r>
              <a:rPr lang="hy-AM" sz="2400" b="1">
                <a:solidFill>
                  <a:srgbClr val="546D7A"/>
                </a:solidFill>
                <a:latin typeface="GHEA Grapalat" charset="0"/>
                <a:cs typeface="GHEA Grapalat" charset="0"/>
              </a:rPr>
              <a:t>ալու հնարավորություն</a:t>
            </a:r>
          </a:p>
        </p:txBody>
      </p:sp>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41538"/>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11954238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a:solidFill>
            <a:schemeClr val="bg2">
              <a:lumMod val="50000"/>
            </a:schemeClr>
          </a:solidFill>
        </p:spPr>
        <p:txBody>
          <a:bodyPr anchor="ctr">
            <a:normAutofit/>
          </a:bodyPr>
          <a:lstStyle/>
          <a:p>
            <a:pPr eaLnBrk="1" fontAlgn="auto" hangingPunct="1">
              <a:spcAft>
                <a:spcPts val="0"/>
              </a:spcAft>
              <a:defRPr/>
            </a:pPr>
            <a:r>
              <a:rPr lang="hy-AM" sz="3600" b="1" dirty="0" smtClean="0">
                <a:solidFill>
                  <a:schemeClr val="bg1"/>
                </a:solidFill>
                <a:ea typeface="+mj-ea"/>
                <a:cs typeface="+mj-cs"/>
              </a:rPr>
              <a:t>Բովանդակություն</a:t>
            </a:r>
            <a:endParaRPr lang="en-US" b="1" dirty="0">
              <a:solidFill>
                <a:schemeClr val="bg1"/>
              </a:solidFill>
              <a:ea typeface="+mj-ea"/>
              <a:cs typeface="+mj-cs"/>
            </a:endParaRPr>
          </a:p>
        </p:txBody>
      </p:sp>
      <p:sp>
        <p:nvSpPr>
          <p:cNvPr id="3" name="Content Placeholder 2"/>
          <p:cNvSpPr>
            <a:spLocks noGrp="1"/>
          </p:cNvSpPr>
          <p:nvPr>
            <p:ph sz="quarter" idx="1"/>
          </p:nvPr>
        </p:nvSpPr>
        <p:spPr>
          <a:xfrm>
            <a:off x="152400" y="1981200"/>
            <a:ext cx="8763000" cy="4267200"/>
          </a:xfrm>
        </p:spPr>
        <p:txBody>
          <a:bodyPr>
            <a:normAutofit/>
          </a:bodyPr>
          <a:lstStyle/>
          <a:p>
            <a:pPr marL="548640" lvl="1" indent="-342900" eaLnBrk="1" fontAlgn="auto" hangingPunct="1">
              <a:lnSpc>
                <a:spcPct val="80000"/>
              </a:lnSpc>
              <a:spcAft>
                <a:spcPts val="0"/>
              </a:spcAft>
              <a:buClr>
                <a:srgbClr val="000000"/>
              </a:buClr>
              <a:buSzPct val="100000"/>
              <a:buFontTx/>
              <a:buAutoNum type="arabicPeriod"/>
              <a:defRPr/>
            </a:pPr>
            <a:r>
              <a:rPr lang="hy-AM" sz="2800" dirty="0" smtClean="0">
                <a:solidFill>
                  <a:schemeClr val="tx1"/>
                </a:solidFill>
                <a:latin typeface="Arial"/>
                <a:ea typeface="+mn-ea"/>
                <a:cs typeface="Arial"/>
              </a:rPr>
              <a:t>Հեղինակային իրավունքի հիմունքները</a:t>
            </a:r>
            <a:endParaRPr lang="en-US" sz="2800" dirty="0" smtClean="0">
              <a:solidFill>
                <a:schemeClr val="tx1"/>
              </a:solidFill>
              <a:latin typeface="Arial"/>
              <a:ea typeface="+mn-ea"/>
              <a:cs typeface="Arial"/>
            </a:endParaRPr>
          </a:p>
          <a:p>
            <a:pPr marL="548640" lvl="1" indent="-342900" eaLnBrk="1" fontAlgn="auto" hangingPunct="1">
              <a:lnSpc>
                <a:spcPct val="80000"/>
              </a:lnSpc>
              <a:spcAft>
                <a:spcPts val="0"/>
              </a:spcAft>
              <a:buClr>
                <a:srgbClr val="000000"/>
              </a:buClr>
              <a:buSzPct val="100000"/>
              <a:buFontTx/>
              <a:buAutoNum type="arabicPeriod"/>
              <a:defRPr/>
            </a:pPr>
            <a:endParaRPr lang="en-US" sz="2800" dirty="0" smtClean="0">
              <a:solidFill>
                <a:schemeClr val="tx1"/>
              </a:solidFill>
              <a:latin typeface="Arial"/>
              <a:ea typeface="+mn-ea"/>
              <a:cs typeface="Arial"/>
            </a:endParaRPr>
          </a:p>
          <a:p>
            <a:pPr marL="548640" lvl="1" indent="-342900" eaLnBrk="1" fontAlgn="auto" hangingPunct="1">
              <a:lnSpc>
                <a:spcPct val="80000"/>
              </a:lnSpc>
              <a:spcAft>
                <a:spcPts val="0"/>
              </a:spcAft>
              <a:buClr>
                <a:srgbClr val="000000"/>
              </a:buClr>
              <a:buSzPct val="100000"/>
              <a:buFontTx/>
              <a:buAutoNum type="arabicPeriod"/>
              <a:defRPr/>
            </a:pPr>
            <a:r>
              <a:rPr lang="hy-AM" sz="2800" dirty="0" smtClean="0">
                <a:solidFill>
                  <a:schemeClr val="tx1"/>
                </a:solidFill>
                <a:latin typeface="Arial"/>
                <a:ea typeface="+mn-ea"/>
                <a:cs typeface="Arial"/>
              </a:rPr>
              <a:t>Ինչ է </a:t>
            </a:r>
            <a:r>
              <a:rPr lang="en-US" sz="2800" dirty="0" smtClean="0">
                <a:solidFill>
                  <a:schemeClr val="tx1"/>
                </a:solidFill>
                <a:latin typeface="Arial"/>
                <a:ea typeface="+mn-ea"/>
                <a:cs typeface="Arial"/>
              </a:rPr>
              <a:t>Creative Commons-</a:t>
            </a:r>
            <a:r>
              <a:rPr lang="hy-AM" sz="2800" dirty="0" smtClean="0">
                <a:solidFill>
                  <a:schemeClr val="tx1"/>
                </a:solidFill>
                <a:latin typeface="Arial"/>
                <a:ea typeface="+mn-ea"/>
                <a:cs typeface="Arial"/>
              </a:rPr>
              <a:t>ը</a:t>
            </a:r>
            <a:endParaRPr lang="en-US" sz="2800" dirty="0" smtClean="0">
              <a:solidFill>
                <a:schemeClr val="tx1"/>
              </a:solidFill>
              <a:latin typeface="Arial"/>
              <a:ea typeface="+mn-ea"/>
              <a:cs typeface="Arial"/>
            </a:endParaRPr>
          </a:p>
          <a:p>
            <a:pPr marL="548640" lvl="1" indent="-342900" eaLnBrk="1" fontAlgn="auto" hangingPunct="1">
              <a:lnSpc>
                <a:spcPct val="80000"/>
              </a:lnSpc>
              <a:spcAft>
                <a:spcPts val="0"/>
              </a:spcAft>
              <a:buClr>
                <a:srgbClr val="000000"/>
              </a:buClr>
              <a:buSzPct val="100000"/>
              <a:buFontTx/>
              <a:buAutoNum type="arabicPeriod"/>
              <a:defRPr/>
            </a:pPr>
            <a:endParaRPr lang="en-US" sz="2800" dirty="0" smtClean="0">
              <a:solidFill>
                <a:schemeClr val="tx1"/>
              </a:solidFill>
              <a:latin typeface="Arial"/>
              <a:ea typeface="+mn-ea"/>
              <a:cs typeface="Arial"/>
            </a:endParaRPr>
          </a:p>
          <a:p>
            <a:pPr marL="548640" lvl="1" indent="-342900" eaLnBrk="1" fontAlgn="auto" hangingPunct="1">
              <a:lnSpc>
                <a:spcPct val="80000"/>
              </a:lnSpc>
              <a:spcAft>
                <a:spcPts val="0"/>
              </a:spcAft>
              <a:buClr>
                <a:srgbClr val="000000"/>
              </a:buClr>
              <a:buSzPct val="100000"/>
              <a:buFontTx/>
              <a:buAutoNum type="arabicPeriod"/>
              <a:defRPr/>
            </a:pPr>
            <a:r>
              <a:rPr lang="en-US" sz="2800" dirty="0" smtClean="0">
                <a:solidFill>
                  <a:schemeClr val="tx1"/>
                </a:solidFill>
                <a:latin typeface="Arial"/>
                <a:ea typeface="+mn-ea"/>
                <a:cs typeface="Arial"/>
              </a:rPr>
              <a:t>Creative Commons</a:t>
            </a:r>
            <a:r>
              <a:rPr lang="hy-AM" sz="2800" dirty="0" smtClean="0">
                <a:solidFill>
                  <a:schemeClr val="tx1"/>
                </a:solidFill>
                <a:latin typeface="Arial"/>
                <a:ea typeface="+mn-ea"/>
                <a:cs typeface="Arial"/>
              </a:rPr>
              <a:t> Արտոնագրերը</a:t>
            </a:r>
          </a:p>
          <a:p>
            <a:pPr marL="548640" lvl="1" indent="-342900" eaLnBrk="1" fontAlgn="auto" hangingPunct="1">
              <a:lnSpc>
                <a:spcPct val="80000"/>
              </a:lnSpc>
              <a:spcAft>
                <a:spcPts val="0"/>
              </a:spcAft>
              <a:buClr>
                <a:srgbClr val="000000"/>
              </a:buClr>
              <a:buSzPct val="100000"/>
              <a:buFontTx/>
              <a:buAutoNum type="arabicPeriod"/>
              <a:defRPr/>
            </a:pPr>
            <a:endParaRPr lang="hy-AM" sz="2800" dirty="0" smtClean="0">
              <a:solidFill>
                <a:schemeClr val="tx1"/>
              </a:solidFill>
              <a:latin typeface="Arial"/>
              <a:ea typeface="+mn-ea"/>
              <a:cs typeface="Arial"/>
            </a:endParaRPr>
          </a:p>
          <a:p>
            <a:pPr marL="548640" lvl="1" indent="-342900" eaLnBrk="1" fontAlgn="auto" hangingPunct="1">
              <a:lnSpc>
                <a:spcPct val="80000"/>
              </a:lnSpc>
              <a:spcAft>
                <a:spcPts val="0"/>
              </a:spcAft>
              <a:buClr>
                <a:srgbClr val="000000"/>
              </a:buClr>
              <a:buSzPct val="100000"/>
              <a:buFontTx/>
              <a:buAutoNum type="arabicPeriod"/>
              <a:defRPr/>
            </a:pPr>
            <a:r>
              <a:rPr lang="en-US" sz="2800" dirty="0" smtClean="0">
                <a:solidFill>
                  <a:schemeClr val="tx1"/>
                </a:solidFill>
                <a:latin typeface="Arial"/>
                <a:ea typeface="+mn-ea"/>
                <a:cs typeface="Arial"/>
              </a:rPr>
              <a:t>CC </a:t>
            </a:r>
            <a:r>
              <a:rPr lang="hy-AM" sz="2800" dirty="0" smtClean="0">
                <a:solidFill>
                  <a:schemeClr val="tx1"/>
                </a:solidFill>
                <a:latin typeface="Arial"/>
                <a:ea typeface="+mn-ea"/>
                <a:cs typeface="Arial"/>
              </a:rPr>
              <a:t>արտոնագրերի կիրառումը/տարածումը</a:t>
            </a:r>
          </a:p>
          <a:p>
            <a:pPr marL="548640" lvl="1" indent="-342900" eaLnBrk="1" fontAlgn="auto" hangingPunct="1">
              <a:lnSpc>
                <a:spcPct val="80000"/>
              </a:lnSpc>
              <a:spcAft>
                <a:spcPts val="0"/>
              </a:spcAft>
              <a:buClr>
                <a:srgbClr val="000000"/>
              </a:buClr>
              <a:buSzPct val="100000"/>
              <a:buFontTx/>
              <a:buAutoNum type="arabicPeriod"/>
              <a:defRPr/>
            </a:pPr>
            <a:endParaRPr lang="hy-AM" sz="2800" dirty="0" smtClean="0">
              <a:solidFill>
                <a:schemeClr val="tx1"/>
              </a:solidFill>
              <a:latin typeface="Arial"/>
              <a:ea typeface="+mn-ea"/>
              <a:cs typeface="Arial"/>
            </a:endParaRPr>
          </a:p>
          <a:p>
            <a:pPr marL="548640" lvl="1" indent="-342900" eaLnBrk="1" fontAlgn="auto" hangingPunct="1">
              <a:lnSpc>
                <a:spcPct val="80000"/>
              </a:lnSpc>
              <a:spcAft>
                <a:spcPts val="0"/>
              </a:spcAft>
              <a:buClr>
                <a:srgbClr val="000000"/>
              </a:buClr>
              <a:buSzPct val="100000"/>
              <a:buFontTx/>
              <a:buAutoNum type="arabicPeriod"/>
              <a:defRPr/>
            </a:pPr>
            <a:r>
              <a:rPr lang="hy-AM" sz="2800" dirty="0">
                <a:solidFill>
                  <a:schemeClr val="tx1"/>
                </a:solidFill>
                <a:latin typeface="Arial"/>
                <a:ea typeface="+mn-ea"/>
                <a:cs typeface="Arial"/>
              </a:rPr>
              <a:t>Իրավական </a:t>
            </a:r>
            <a:r>
              <a:rPr lang="hy-AM" sz="2800" dirty="0" smtClean="0">
                <a:solidFill>
                  <a:schemeClr val="tx1"/>
                </a:solidFill>
                <a:latin typeface="Arial"/>
                <a:ea typeface="+mn-ea"/>
                <a:cs typeface="Arial"/>
              </a:rPr>
              <a:t>խնդիրները</a:t>
            </a:r>
            <a:endParaRPr lang="hy-AM" sz="2800" dirty="0" smtClean="0">
              <a:solidFill>
                <a:schemeClr val="bg2">
                  <a:lumMod val="10000"/>
                </a:schemeClr>
              </a:solidFill>
              <a:latin typeface="Arial"/>
              <a:ea typeface="+mn-ea"/>
              <a:cs typeface="Arial"/>
            </a:endParaRPr>
          </a:p>
          <a:p>
            <a:pPr marL="274320" indent="-274320" eaLnBrk="1" fontAlgn="auto" hangingPunct="1">
              <a:spcAft>
                <a:spcPts val="0"/>
              </a:spcAft>
              <a:buFont typeface="Wingdings 2"/>
              <a:buChar char=""/>
              <a:defRPr/>
            </a:pPr>
            <a:endParaRPr lang="en-US" dirty="0">
              <a:solidFill>
                <a:schemeClr val="bg2">
                  <a:lumMod val="10000"/>
                </a:schemeClr>
              </a:solidFill>
              <a:ea typeface="+mn-ea"/>
              <a:cs typeface="+mn-cs"/>
            </a:endParaRPr>
          </a:p>
        </p:txBody>
      </p:sp>
    </p:spTree>
    <p:extLst>
      <p:ext uri="{BB962C8B-B14F-4D97-AF65-F5344CB8AC3E}">
        <p14:creationId xmlns:p14="http://schemas.microsoft.com/office/powerpoint/2010/main" val="19266726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a:xfrm>
            <a:off x="320675" y="152400"/>
            <a:ext cx="7543800" cy="137318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546D7A"/>
                </a:solidFill>
                <a:latin typeface="GHEA Grapalat" charset="0"/>
                <a:cs typeface="GHEA Grapalat" charset="0"/>
              </a:rPr>
              <a:t>Creative Commons </a:t>
            </a:r>
            <a:br>
              <a:rPr lang="en-US" sz="2800" b="1">
                <a:solidFill>
                  <a:srgbClr val="546D7A"/>
                </a:solidFill>
                <a:latin typeface="GHEA Grapalat" charset="0"/>
                <a:cs typeface="GHEA Grapalat" charset="0"/>
              </a:rPr>
            </a:br>
            <a:r>
              <a:rPr lang="en-US" sz="2800" b="1">
                <a:solidFill>
                  <a:srgbClr val="546D7A"/>
                </a:solidFill>
                <a:latin typeface="GHEA Grapalat" charset="0"/>
                <a:cs typeface="GHEA Grapalat" charset="0"/>
              </a:rPr>
              <a:t>Համանման տարածում (ShareAlike</a:t>
            </a:r>
            <a:r>
              <a:rPr lang="en-US" sz="2800">
                <a:solidFill>
                  <a:srgbClr val="546D7A"/>
                </a:solidFill>
                <a:latin typeface="GHEA Grapalat" charset="0"/>
                <a:cs typeface="GHEA Grapalat" charset="0"/>
              </a:rPr>
              <a:t>)</a:t>
            </a:r>
            <a:br>
              <a:rPr lang="en-US" sz="2800">
                <a:solidFill>
                  <a:srgbClr val="546D7A"/>
                </a:solidFill>
                <a:latin typeface="GHEA Grapalat" charset="0"/>
                <a:cs typeface="GHEA Grapalat" charset="0"/>
              </a:rPr>
            </a:br>
            <a:endParaRPr lang="en-US" sz="2800">
              <a:solidFill>
                <a:srgbClr val="546D7A"/>
              </a:solidFill>
              <a:latin typeface="GHEA Grapalat" charset="0"/>
              <a:cs typeface="GHEA Grapalat" charset="0"/>
            </a:endParaRPr>
          </a:p>
        </p:txBody>
      </p:sp>
      <p:sp>
        <p:nvSpPr>
          <p:cNvPr id="66562" name="Text Box 3"/>
          <p:cNvSpPr txBox="1">
            <a:spLocks noChangeArrowheads="1"/>
          </p:cNvSpPr>
          <p:nvPr/>
        </p:nvSpPr>
        <p:spPr bwMode="auto">
          <a:xfrm>
            <a:off x="228600" y="5105400"/>
            <a:ext cx="8686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cs typeface="ＭＳ Ｐゴシック" charset="0"/>
              </a:defRPr>
            </a:lvl1pPr>
            <a:lvl2pPr eaLnBrk="0" hangingPunc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2pPr>
            <a:lvl3pPr eaLnBrk="0" hangingPunc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3pPr>
            <a:lvl4pPr eaLnBrk="0" hangingPunc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4pPr>
            <a:lvl5pPr eaLnBrk="0" hangingPunc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882650" algn="l"/>
                <a:tab pos="1797050" algn="l"/>
                <a:tab pos="2711450" algn="l"/>
                <a:tab pos="3625850" algn="l"/>
                <a:tab pos="4540250" algn="l"/>
                <a:tab pos="5454650" algn="l"/>
                <a:tab pos="6369050" algn="l"/>
                <a:tab pos="7283450" algn="l"/>
                <a:tab pos="8197850" algn="l"/>
                <a:tab pos="9112250" algn="l"/>
                <a:tab pos="10026650" algn="l"/>
              </a:tabLst>
              <a:defRPr sz="2400">
                <a:solidFill>
                  <a:schemeClr val="bg1"/>
                </a:solidFill>
                <a:latin typeface="Arial" charset="0"/>
                <a:ea typeface="ＭＳ Ｐゴシック" charset="0"/>
              </a:defRPr>
            </a:lvl9pPr>
          </a:lstStyle>
          <a:p>
            <a:pPr eaLnBrk="1" hangingPunct="1">
              <a:lnSpc>
                <a:spcPct val="80000"/>
              </a:lnSpc>
              <a:spcBef>
                <a:spcPts val="450"/>
              </a:spcBef>
            </a:pPr>
            <a:r>
              <a:rPr lang="hy-AM" sz="2000">
                <a:solidFill>
                  <a:srgbClr val="000000"/>
                </a:solidFill>
                <a:latin typeface="Sylfaen" charset="0"/>
              </a:rPr>
              <a:t>Դուք մյուսներին թույլատրում եք Ձեր ստեղծագործության հիման վրա ստեղծելու վերափոխումներ և ածանցյալ ստեղծագործություններ՝ </a:t>
            </a:r>
            <a:r>
              <a:rPr lang="hy-AM" sz="2000" b="1">
                <a:solidFill>
                  <a:srgbClr val="000000"/>
                </a:solidFill>
                <a:latin typeface="Sylfaen" charset="0"/>
              </a:rPr>
              <a:t>պայմանով</a:t>
            </a:r>
            <a:r>
              <a:rPr lang="hy-AM" sz="2000">
                <a:solidFill>
                  <a:srgbClr val="000000"/>
                </a:solidFill>
                <a:latin typeface="Sylfaen" charset="0"/>
              </a:rPr>
              <a:t>, որ վերջիններս հանրությանը հաղորդվեն համաձայն Creative Commons լիցենզիայի այն նույն պայմանների, ըստ որոնց հրապարակվել է ստեղծագործության բնօրինակը։</a:t>
            </a:r>
          </a:p>
        </p:txBody>
      </p:sp>
      <p:pic>
        <p:nvPicPr>
          <p:cNvPr id="665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1371600"/>
            <a:ext cx="8448675"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62606179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a:xfrm>
            <a:off x="457200" y="0"/>
            <a:ext cx="8229600" cy="11461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546D7A"/>
                </a:solidFill>
                <a:latin typeface="GHEA Grapalat" charset="0"/>
                <a:cs typeface="GHEA Grapalat" charset="0"/>
              </a:rPr>
              <a:t>Օգտագործում առանց ածանցյալ ստեղծագործությունների (No Derivatives)</a:t>
            </a:r>
          </a:p>
        </p:txBody>
      </p:sp>
      <p:sp>
        <p:nvSpPr>
          <p:cNvPr id="68610" name="Text Box 3"/>
          <p:cNvSpPr txBox="1">
            <a:spLocks noChangeArrowheads="1"/>
          </p:cNvSpPr>
          <p:nvPr/>
        </p:nvSpPr>
        <p:spPr bwMode="auto">
          <a:xfrm>
            <a:off x="182563" y="5181600"/>
            <a:ext cx="8915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655638" algn="l"/>
                <a:tab pos="1570038" algn="l"/>
                <a:tab pos="2484438" algn="l"/>
                <a:tab pos="3398838" algn="l"/>
                <a:tab pos="4313238" algn="l"/>
                <a:tab pos="5227638" algn="l"/>
                <a:tab pos="6142038" algn="l"/>
                <a:tab pos="7056438" algn="l"/>
                <a:tab pos="7970838" algn="l"/>
                <a:tab pos="8885238" algn="l"/>
                <a:tab pos="9799638" algn="l"/>
              </a:tabLst>
              <a:defRPr sz="2400">
                <a:solidFill>
                  <a:schemeClr val="bg1"/>
                </a:solidFill>
                <a:latin typeface="Arial" charset="0"/>
                <a:ea typeface="ＭＳ Ｐゴシック" charset="0"/>
                <a:cs typeface="ＭＳ Ｐゴシック" charset="0"/>
              </a:defRPr>
            </a:lvl1pPr>
            <a:lvl2pPr eaLnBrk="0" hangingPunct="0">
              <a:tabLst>
                <a:tab pos="655638" algn="l"/>
                <a:tab pos="1570038" algn="l"/>
                <a:tab pos="2484438" algn="l"/>
                <a:tab pos="3398838" algn="l"/>
                <a:tab pos="4313238" algn="l"/>
                <a:tab pos="5227638" algn="l"/>
                <a:tab pos="6142038" algn="l"/>
                <a:tab pos="7056438" algn="l"/>
                <a:tab pos="7970838" algn="l"/>
                <a:tab pos="8885238" algn="l"/>
                <a:tab pos="9799638" algn="l"/>
              </a:tabLst>
              <a:defRPr sz="2400">
                <a:solidFill>
                  <a:schemeClr val="bg1"/>
                </a:solidFill>
                <a:latin typeface="Arial" charset="0"/>
                <a:ea typeface="ＭＳ Ｐゴシック" charset="0"/>
              </a:defRPr>
            </a:lvl2pPr>
            <a:lvl3pPr eaLnBrk="0" hangingPunct="0">
              <a:tabLst>
                <a:tab pos="655638" algn="l"/>
                <a:tab pos="1570038" algn="l"/>
                <a:tab pos="2484438" algn="l"/>
                <a:tab pos="3398838" algn="l"/>
                <a:tab pos="4313238" algn="l"/>
                <a:tab pos="5227638" algn="l"/>
                <a:tab pos="6142038" algn="l"/>
                <a:tab pos="7056438" algn="l"/>
                <a:tab pos="7970838" algn="l"/>
                <a:tab pos="8885238" algn="l"/>
                <a:tab pos="9799638" algn="l"/>
              </a:tabLst>
              <a:defRPr sz="2400">
                <a:solidFill>
                  <a:schemeClr val="bg1"/>
                </a:solidFill>
                <a:latin typeface="Arial" charset="0"/>
                <a:ea typeface="ＭＳ Ｐゴシック" charset="0"/>
              </a:defRPr>
            </a:lvl3pPr>
            <a:lvl4pPr eaLnBrk="0" hangingPunct="0">
              <a:tabLst>
                <a:tab pos="655638" algn="l"/>
                <a:tab pos="1570038" algn="l"/>
                <a:tab pos="2484438" algn="l"/>
                <a:tab pos="3398838" algn="l"/>
                <a:tab pos="4313238" algn="l"/>
                <a:tab pos="5227638" algn="l"/>
                <a:tab pos="6142038" algn="l"/>
                <a:tab pos="7056438" algn="l"/>
                <a:tab pos="7970838" algn="l"/>
                <a:tab pos="8885238" algn="l"/>
                <a:tab pos="9799638" algn="l"/>
              </a:tabLst>
              <a:defRPr sz="2400">
                <a:solidFill>
                  <a:schemeClr val="bg1"/>
                </a:solidFill>
                <a:latin typeface="Arial" charset="0"/>
                <a:ea typeface="ＭＳ Ｐゴシック" charset="0"/>
              </a:defRPr>
            </a:lvl4pPr>
            <a:lvl5pPr eaLnBrk="0" hangingPunct="0">
              <a:tabLst>
                <a:tab pos="655638" algn="l"/>
                <a:tab pos="1570038" algn="l"/>
                <a:tab pos="2484438" algn="l"/>
                <a:tab pos="3398838" algn="l"/>
                <a:tab pos="4313238" algn="l"/>
                <a:tab pos="5227638" algn="l"/>
                <a:tab pos="6142038" algn="l"/>
                <a:tab pos="7056438" algn="l"/>
                <a:tab pos="7970838" algn="l"/>
                <a:tab pos="8885238" algn="l"/>
                <a:tab pos="9799638"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655638" algn="l"/>
                <a:tab pos="1570038" algn="l"/>
                <a:tab pos="2484438" algn="l"/>
                <a:tab pos="3398838" algn="l"/>
                <a:tab pos="4313238" algn="l"/>
                <a:tab pos="5227638" algn="l"/>
                <a:tab pos="6142038" algn="l"/>
                <a:tab pos="7056438" algn="l"/>
                <a:tab pos="7970838" algn="l"/>
                <a:tab pos="8885238" algn="l"/>
                <a:tab pos="9799638"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655638" algn="l"/>
                <a:tab pos="1570038" algn="l"/>
                <a:tab pos="2484438" algn="l"/>
                <a:tab pos="3398838" algn="l"/>
                <a:tab pos="4313238" algn="l"/>
                <a:tab pos="5227638" algn="l"/>
                <a:tab pos="6142038" algn="l"/>
                <a:tab pos="7056438" algn="l"/>
                <a:tab pos="7970838" algn="l"/>
                <a:tab pos="8885238" algn="l"/>
                <a:tab pos="9799638"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655638" algn="l"/>
                <a:tab pos="1570038" algn="l"/>
                <a:tab pos="2484438" algn="l"/>
                <a:tab pos="3398838" algn="l"/>
                <a:tab pos="4313238" algn="l"/>
                <a:tab pos="5227638" algn="l"/>
                <a:tab pos="6142038" algn="l"/>
                <a:tab pos="7056438" algn="l"/>
                <a:tab pos="7970838" algn="l"/>
                <a:tab pos="8885238" algn="l"/>
                <a:tab pos="9799638"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655638" algn="l"/>
                <a:tab pos="1570038" algn="l"/>
                <a:tab pos="2484438" algn="l"/>
                <a:tab pos="3398838" algn="l"/>
                <a:tab pos="4313238" algn="l"/>
                <a:tab pos="5227638" algn="l"/>
                <a:tab pos="6142038" algn="l"/>
                <a:tab pos="7056438" algn="l"/>
                <a:tab pos="7970838" algn="l"/>
                <a:tab pos="8885238" algn="l"/>
                <a:tab pos="9799638" algn="l"/>
              </a:tabLst>
              <a:defRPr sz="2400">
                <a:solidFill>
                  <a:schemeClr val="bg1"/>
                </a:solidFill>
                <a:latin typeface="Arial" charset="0"/>
                <a:ea typeface="ＭＳ Ｐゴシック" charset="0"/>
              </a:defRPr>
            </a:lvl9pPr>
          </a:lstStyle>
          <a:p>
            <a:pPr eaLnBrk="1" hangingPunct="1">
              <a:lnSpc>
                <a:spcPct val="80000"/>
              </a:lnSpc>
              <a:spcBef>
                <a:spcPts val="450"/>
              </a:spcBef>
            </a:pPr>
            <a:r>
              <a:rPr lang="hy-AM" sz="2200">
                <a:solidFill>
                  <a:srgbClr val="000000"/>
                </a:solidFill>
                <a:latin typeface="Sylfaen" charset="0"/>
              </a:rPr>
              <a:t>Դուք թույլ եք տալիս, որ մարդիկ օգտագործեն ձեր ստեղծագործության տառացի և անփոփոխ պատճենները և նրանց հիման վրա ածանցյալ ստեղծագործություններ չստեղծեն։ </a:t>
            </a:r>
          </a:p>
        </p:txBody>
      </p:sp>
      <p:pic>
        <p:nvPicPr>
          <p:cNvPr id="686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0825"/>
            <a:ext cx="80772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7320890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ChangeArrowheads="1"/>
          </p:cNvSpPr>
          <p:nvPr>
            <p:ph type="title"/>
          </p:nvPr>
        </p:nvSpPr>
        <p:spPr>
          <a:xfrm>
            <a:off x="228600" y="381000"/>
            <a:ext cx="8534400" cy="685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a:solidFill>
                  <a:srgbClr val="546D7A"/>
                </a:solidFill>
                <a:latin typeface="GHEA Grapalat" charset="0"/>
                <a:cs typeface="GHEA Grapalat" charset="0"/>
              </a:rPr>
              <a:t>Creative Commons</a:t>
            </a:r>
            <a:r>
              <a:rPr lang="hy-AM" sz="3200">
                <a:solidFill>
                  <a:srgbClr val="546D7A"/>
                </a:solidFill>
                <a:latin typeface="GHEA Grapalat" charset="0"/>
                <a:cs typeface="GHEA Grapalat" charset="0"/>
              </a:rPr>
              <a:t> </a:t>
            </a:r>
            <a:r>
              <a:rPr lang="en-US" sz="3200">
                <a:solidFill>
                  <a:srgbClr val="546D7A"/>
                </a:solidFill>
                <a:latin typeface="GHEA Grapalat" charset="0"/>
                <a:cs typeface="GHEA Grapalat" charset="0"/>
              </a:rPr>
              <a:t>-</a:t>
            </a:r>
            <a:r>
              <a:rPr lang="hy-AM" sz="3200">
                <a:solidFill>
                  <a:srgbClr val="546D7A"/>
                </a:solidFill>
                <a:latin typeface="GHEA Grapalat" charset="0"/>
                <a:cs typeface="GHEA Grapalat" charset="0"/>
              </a:rPr>
              <a:t> </a:t>
            </a:r>
            <a:r>
              <a:rPr lang="en-US" sz="3200">
                <a:solidFill>
                  <a:srgbClr val="546D7A"/>
                </a:solidFill>
                <a:latin typeface="GHEA Grapalat" charset="0"/>
                <a:cs typeface="GHEA Grapalat" charset="0"/>
              </a:rPr>
              <a:t>6 </a:t>
            </a:r>
            <a:r>
              <a:rPr lang="hy-AM" sz="3200">
                <a:solidFill>
                  <a:srgbClr val="546D7A"/>
                </a:solidFill>
                <a:latin typeface="GHEA Grapalat" charset="0"/>
                <a:cs typeface="GHEA Grapalat" charset="0"/>
              </a:rPr>
              <a:t>տարբեր </a:t>
            </a:r>
            <a:r>
              <a:rPr lang="en-US" sz="3200">
                <a:solidFill>
                  <a:srgbClr val="546D7A"/>
                </a:solidFill>
                <a:latin typeface="GHEA Grapalat" charset="0"/>
                <a:cs typeface="GHEA Grapalat" charset="0"/>
              </a:rPr>
              <a:t>լիցենզիա</a:t>
            </a:r>
            <a:r>
              <a:rPr lang="hy-AM" sz="3200">
                <a:solidFill>
                  <a:srgbClr val="546D7A"/>
                </a:solidFill>
                <a:latin typeface="GHEA Grapalat" charset="0"/>
                <a:cs typeface="GHEA Grapalat" charset="0"/>
              </a:rPr>
              <a:t>ներ</a:t>
            </a:r>
          </a:p>
        </p:txBody>
      </p:sp>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447800"/>
            <a:ext cx="8878887"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23461443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301625" y="304800"/>
            <a:ext cx="8534400" cy="758825"/>
          </a:xfrm>
        </p:spPr>
        <p:txBody>
          <a:bodyPr/>
          <a:lstStyle/>
          <a:p>
            <a:pPr eaLnBrk="1" hangingPunct="1"/>
            <a:r>
              <a:rPr lang="en-US" sz="3200">
                <a:solidFill>
                  <a:schemeClr val="tx1"/>
                </a:solidFill>
                <a:latin typeface="GHEA Grapalat" charset="0"/>
                <a:cs typeface="GHEA Grapalat" charset="0"/>
              </a:rPr>
              <a:t>Creative Commons</a:t>
            </a:r>
            <a:r>
              <a:rPr lang="hy-AM" sz="3200">
                <a:solidFill>
                  <a:schemeClr val="tx1"/>
                </a:solidFill>
                <a:latin typeface="GHEA Grapalat" charset="0"/>
                <a:cs typeface="GHEA Grapalat" charset="0"/>
              </a:rPr>
              <a:t> </a:t>
            </a:r>
            <a:r>
              <a:rPr lang="en-US" sz="3200">
                <a:solidFill>
                  <a:schemeClr val="tx1"/>
                </a:solidFill>
                <a:latin typeface="GHEA Grapalat" charset="0"/>
                <a:cs typeface="GHEA Grapalat" charset="0"/>
              </a:rPr>
              <a:t>-</a:t>
            </a:r>
            <a:r>
              <a:rPr lang="hy-AM" sz="3200">
                <a:solidFill>
                  <a:schemeClr val="tx1"/>
                </a:solidFill>
                <a:latin typeface="GHEA Grapalat" charset="0"/>
                <a:cs typeface="GHEA Grapalat" charset="0"/>
              </a:rPr>
              <a:t> </a:t>
            </a:r>
            <a:r>
              <a:rPr lang="en-US" sz="3200">
                <a:solidFill>
                  <a:schemeClr val="tx1"/>
                </a:solidFill>
                <a:latin typeface="GHEA Grapalat" charset="0"/>
                <a:cs typeface="GHEA Grapalat" charset="0"/>
              </a:rPr>
              <a:t>6 </a:t>
            </a:r>
            <a:r>
              <a:rPr lang="hy-AM" sz="3200">
                <a:solidFill>
                  <a:schemeClr val="tx1"/>
                </a:solidFill>
                <a:latin typeface="GHEA Grapalat" charset="0"/>
                <a:cs typeface="GHEA Grapalat" charset="0"/>
              </a:rPr>
              <a:t>տարբեր </a:t>
            </a:r>
            <a:r>
              <a:rPr lang="en-US" sz="3200">
                <a:solidFill>
                  <a:schemeClr val="tx1"/>
                </a:solidFill>
                <a:latin typeface="GHEA Grapalat" charset="0"/>
                <a:cs typeface="GHEA Grapalat" charset="0"/>
              </a:rPr>
              <a:t>լիցենզիա</a:t>
            </a:r>
            <a:r>
              <a:rPr lang="hy-AM" sz="3200">
                <a:solidFill>
                  <a:schemeClr val="tx1"/>
                </a:solidFill>
                <a:latin typeface="GHEA Grapalat" charset="0"/>
                <a:cs typeface="GHEA Grapalat" charset="0"/>
              </a:rPr>
              <a:t>ներ</a:t>
            </a:r>
            <a:endParaRPr lang="en-GB" sz="3200">
              <a:solidFill>
                <a:schemeClr val="tx1"/>
              </a:solidFill>
              <a:latin typeface="GHEA Grapalat" charset="0"/>
              <a:cs typeface="GHEA Grapalat" charset="0"/>
            </a:endParaRPr>
          </a:p>
        </p:txBody>
      </p:sp>
      <p:sp>
        <p:nvSpPr>
          <p:cNvPr id="72706" name="Rectangle 3"/>
          <p:cNvSpPr>
            <a:spLocks noGrp="1" noChangeArrowheads="1"/>
          </p:cNvSpPr>
          <p:nvPr>
            <p:ph sz="quarter" idx="1"/>
          </p:nvPr>
        </p:nvSpPr>
        <p:spPr>
          <a:xfrm>
            <a:off x="609600" y="1676400"/>
            <a:ext cx="8077200" cy="4525963"/>
          </a:xfrm>
        </p:spPr>
        <p:txBody>
          <a:bodyPr/>
          <a:lstStyle/>
          <a:p>
            <a:pPr marL="0" indent="0" eaLnBrk="1" hangingPunct="1">
              <a:buFont typeface="Wingdings 2" charset="0"/>
              <a:buNone/>
            </a:pPr>
            <a:endParaRPr lang="en-US" sz="2400">
              <a:solidFill>
                <a:srgbClr val="000000"/>
              </a:solidFill>
              <a:latin typeface="Georgia" charset="0"/>
            </a:endParaRPr>
          </a:p>
        </p:txBody>
      </p:sp>
      <p:pic>
        <p:nvPicPr>
          <p:cNvPr id="72707" name="Picture 8" descr="by-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880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9" descr="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828800"/>
            <a:ext cx="27432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10" descr="by-nc-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27660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11" descr="by-nc-s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27660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12" descr="by-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4724400"/>
            <a:ext cx="27432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13" descr="by-s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4724400"/>
            <a:ext cx="27432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2597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457200" y="228600"/>
            <a:ext cx="7543800" cy="914400"/>
          </a:xfrm>
        </p:spPr>
        <p:txBody>
          <a:bodyPr>
            <a:normAutofit fontScale="90000"/>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err="1">
                <a:solidFill>
                  <a:srgbClr val="3B2079"/>
                </a:solidFill>
                <a:latin typeface="Arial"/>
                <a:ea typeface="+mj-ea"/>
                <a:cs typeface="Arial"/>
              </a:rPr>
              <a:t>Ընտրությունը</a:t>
            </a:r>
            <a:r>
              <a:rPr lang="en-US" sz="2800" b="1" dirty="0">
                <a:solidFill>
                  <a:srgbClr val="3B2079"/>
                </a:solidFill>
                <a:latin typeface="Arial"/>
                <a:ea typeface="+mj-ea"/>
                <a:cs typeface="Arial"/>
              </a:rPr>
              <a:t> </a:t>
            </a:r>
            <a:r>
              <a:rPr lang="en-US" sz="2800" b="1" dirty="0" err="1">
                <a:solidFill>
                  <a:srgbClr val="3B2079"/>
                </a:solidFill>
                <a:latin typeface="Arial"/>
                <a:ea typeface="+mj-ea"/>
                <a:cs typeface="Arial"/>
              </a:rPr>
              <a:t>Ձե′րն</a:t>
            </a:r>
            <a:r>
              <a:rPr lang="en-US" sz="2800" b="1" dirty="0">
                <a:solidFill>
                  <a:srgbClr val="3B2079"/>
                </a:solidFill>
                <a:latin typeface="Arial"/>
                <a:ea typeface="+mj-ea"/>
                <a:cs typeface="Arial"/>
              </a:rPr>
              <a:t> </a:t>
            </a:r>
            <a:r>
              <a:rPr lang="en-US" sz="2800" b="1" dirty="0" err="1">
                <a:solidFill>
                  <a:srgbClr val="3B2079"/>
                </a:solidFill>
                <a:latin typeface="Arial"/>
                <a:ea typeface="+mj-ea"/>
                <a:cs typeface="Arial"/>
              </a:rPr>
              <a:t>է</a:t>
            </a:r>
            <a:r>
              <a:rPr lang="en-US" sz="2800" b="1" dirty="0">
                <a:solidFill>
                  <a:srgbClr val="3B2079"/>
                </a:solidFill>
                <a:latin typeface="Arial"/>
                <a:ea typeface="+mj-ea"/>
                <a:cs typeface="Arial"/>
              </a:rPr>
              <a:t>` </a:t>
            </a:r>
            <a:r>
              <a:rPr lang="en-US" sz="2800" b="1" dirty="0" err="1">
                <a:solidFill>
                  <a:srgbClr val="3B2079"/>
                </a:solidFill>
                <a:latin typeface="Arial"/>
                <a:ea typeface="+mj-ea"/>
                <a:cs typeface="Arial"/>
              </a:rPr>
              <a:t>ինչ</a:t>
            </a:r>
            <a:r>
              <a:rPr lang="en-US" sz="2800" b="1" dirty="0">
                <a:solidFill>
                  <a:srgbClr val="3B2079"/>
                </a:solidFill>
                <a:latin typeface="Arial"/>
                <a:ea typeface="+mj-ea"/>
                <a:cs typeface="Arial"/>
              </a:rPr>
              <a:t> </a:t>
            </a:r>
            <a:r>
              <a:rPr lang="en-US" sz="2800" b="1" dirty="0" err="1">
                <a:solidFill>
                  <a:srgbClr val="3B2079"/>
                </a:solidFill>
                <a:latin typeface="Arial"/>
                <a:ea typeface="+mj-ea"/>
                <a:cs typeface="Arial"/>
              </a:rPr>
              <a:t>ստեղծել</a:t>
            </a:r>
            <a:r>
              <a:rPr lang="en-US" sz="2800" b="1" dirty="0">
                <a:solidFill>
                  <a:srgbClr val="3B2079"/>
                </a:solidFill>
                <a:latin typeface="Arial"/>
                <a:ea typeface="+mj-ea"/>
                <a:cs typeface="Arial"/>
              </a:rPr>
              <a:t> </a:t>
            </a:r>
            <a:r>
              <a:rPr lang="en-US" sz="2800" b="1" dirty="0" err="1">
                <a:solidFill>
                  <a:srgbClr val="3B2079"/>
                </a:solidFill>
                <a:latin typeface="Arial"/>
                <a:ea typeface="+mj-ea"/>
                <a:cs typeface="Arial"/>
              </a:rPr>
              <a:t>և</a:t>
            </a:r>
            <a:r>
              <a:rPr lang="en-US" sz="2800" b="1" dirty="0">
                <a:solidFill>
                  <a:srgbClr val="3B2079"/>
                </a:solidFill>
                <a:latin typeface="Arial"/>
                <a:ea typeface="+mj-ea"/>
                <a:cs typeface="Arial"/>
              </a:rPr>
              <a:t> </a:t>
            </a:r>
            <a:r>
              <a:rPr lang="en-US" sz="2800" b="1" dirty="0" err="1">
                <a:solidFill>
                  <a:srgbClr val="3B2079"/>
                </a:solidFill>
                <a:latin typeface="Arial"/>
                <a:ea typeface="+mj-ea"/>
                <a:cs typeface="Arial"/>
              </a:rPr>
              <a:t>ինչպես</a:t>
            </a:r>
            <a:r>
              <a:rPr lang="en-US" sz="2800" b="1" dirty="0">
                <a:solidFill>
                  <a:srgbClr val="3B2079"/>
                </a:solidFill>
                <a:latin typeface="Arial"/>
                <a:ea typeface="+mj-ea"/>
                <a:cs typeface="Arial"/>
              </a:rPr>
              <a:t> </a:t>
            </a:r>
            <a:r>
              <a:rPr lang="en-US" sz="2800" b="1" dirty="0" err="1">
                <a:solidFill>
                  <a:srgbClr val="3B2079"/>
                </a:solidFill>
                <a:latin typeface="Arial"/>
                <a:ea typeface="+mj-ea"/>
                <a:cs typeface="Arial"/>
              </a:rPr>
              <a:t>այն</a:t>
            </a:r>
            <a:r>
              <a:rPr lang="en-US" sz="2800" b="1" dirty="0">
                <a:solidFill>
                  <a:srgbClr val="3B2079"/>
                </a:solidFill>
                <a:latin typeface="Arial"/>
                <a:ea typeface="+mj-ea"/>
                <a:cs typeface="Arial"/>
              </a:rPr>
              <a:t> </a:t>
            </a:r>
            <a:r>
              <a:rPr lang="en-US" sz="2800" b="1" dirty="0" err="1">
                <a:solidFill>
                  <a:srgbClr val="3B2079"/>
                </a:solidFill>
                <a:latin typeface="Arial"/>
                <a:ea typeface="+mj-ea"/>
                <a:cs typeface="Arial"/>
              </a:rPr>
              <a:t>համօգտագործել</a:t>
            </a:r>
            <a:r>
              <a:rPr lang="en-US" sz="2800" b="1" dirty="0">
                <a:solidFill>
                  <a:srgbClr val="3B2079"/>
                </a:solidFill>
                <a:latin typeface="Arial"/>
                <a:ea typeface="+mj-ea"/>
                <a:cs typeface="Arial"/>
              </a:rPr>
              <a:t> </a:t>
            </a:r>
            <a:r>
              <a:rPr lang="en-US" sz="2800" b="1" dirty="0" err="1">
                <a:solidFill>
                  <a:srgbClr val="3B2079"/>
                </a:solidFill>
                <a:latin typeface="Arial"/>
                <a:ea typeface="+mj-ea"/>
                <a:cs typeface="Arial"/>
              </a:rPr>
              <a:t>աշխարհի</a:t>
            </a:r>
            <a:r>
              <a:rPr lang="en-US" sz="2800" b="1" dirty="0">
                <a:solidFill>
                  <a:srgbClr val="3B2079"/>
                </a:solidFill>
                <a:latin typeface="Arial"/>
                <a:ea typeface="+mj-ea"/>
                <a:cs typeface="Arial"/>
              </a:rPr>
              <a:t> </a:t>
            </a:r>
            <a:r>
              <a:rPr lang="en-US" sz="2800" b="1" dirty="0" err="1">
                <a:solidFill>
                  <a:srgbClr val="3B2079"/>
                </a:solidFill>
                <a:latin typeface="Arial"/>
                <a:ea typeface="+mj-ea"/>
                <a:cs typeface="Arial"/>
              </a:rPr>
              <a:t>հետ</a:t>
            </a:r>
            <a:endParaRPr lang="en-US" sz="2800" b="1" dirty="0">
              <a:solidFill>
                <a:srgbClr val="3B2079"/>
              </a:solidFill>
              <a:latin typeface="Arial"/>
              <a:ea typeface="+mj-ea"/>
              <a:cs typeface="Arial"/>
            </a:endParaRPr>
          </a:p>
        </p:txBody>
      </p:sp>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85245378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381000" y="0"/>
            <a:ext cx="8001000" cy="11890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a:solidFill>
                  <a:srgbClr val="3B2079"/>
                </a:solidFill>
                <a:latin typeface="GHEA Grapalat" charset="0"/>
                <a:cs typeface="GHEA Grapalat" charset="0"/>
              </a:rPr>
              <a:t>Creative Commons </a:t>
            </a:r>
            <a:r>
              <a:rPr lang="hy-AM" sz="2800">
                <a:solidFill>
                  <a:srgbClr val="3B2079"/>
                </a:solidFill>
                <a:latin typeface="GHEA Grapalat" charset="0"/>
                <a:cs typeface="GHEA Grapalat" charset="0"/>
              </a:rPr>
              <a:t>ստեղծագործությունների թիվը </a:t>
            </a:r>
            <a:r>
              <a:rPr lang="hy-AM" sz="3000">
                <a:solidFill>
                  <a:srgbClr val="3B2079"/>
                </a:solidFill>
                <a:latin typeface="GHEA Grapalat" charset="0"/>
                <a:cs typeface="GHEA Grapalat" charset="0"/>
              </a:rPr>
              <a:t>աշխարհում</a:t>
            </a:r>
            <a:r>
              <a:rPr lang="hy-AM" sz="2400">
                <a:solidFill>
                  <a:srgbClr val="3B2079"/>
                </a:solidFill>
                <a:latin typeface="GHEA Grapalat" charset="0"/>
                <a:cs typeface="GHEA Grapalat" charset="0"/>
              </a:rPr>
              <a:t>.</a:t>
            </a:r>
          </a:p>
        </p:txBody>
      </p:sp>
      <p:pic>
        <p:nvPicPr>
          <p:cNvPr id="7577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46275"/>
            <a:ext cx="88392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97218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Grp="1" noChangeArrowheads="1"/>
          </p:cNvSpPr>
          <p:nvPr>
            <p:ph type="title"/>
          </p:nvPr>
        </p:nvSpPr>
        <p:spPr>
          <a:xfrm>
            <a:off x="457200" y="304800"/>
            <a:ext cx="7543800" cy="884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y-AM">
                <a:solidFill>
                  <a:srgbClr val="3B2079"/>
                </a:solidFill>
                <a:latin typeface="Arial" charset="0"/>
                <a:cs typeface="Arial" charset="0"/>
              </a:rPr>
              <a:t>Միջազգային փորձ</a:t>
            </a:r>
          </a:p>
        </p:txBody>
      </p:sp>
      <p:sp>
        <p:nvSpPr>
          <p:cNvPr id="21507" name="Rectangle 2"/>
          <p:cNvSpPr>
            <a:spLocks noGrp="1" noChangeArrowheads="1"/>
          </p:cNvSpPr>
          <p:nvPr>
            <p:ph sz="quarter" idx="1"/>
          </p:nvPr>
        </p:nvSpPr>
        <p:spPr>
          <a:xfrm>
            <a:off x="457200" y="1719263"/>
            <a:ext cx="8229600" cy="4411662"/>
          </a:xfrm>
        </p:spPr>
        <p:txBody>
          <a:bodyPr>
            <a:normAutofit lnSpcReduction="10000"/>
          </a:bodyPr>
          <a:lstStyle/>
          <a:p>
            <a:pPr marL="341313" indent="-341313" eaLnBrk="1" fontAlgn="auto" hangingPunct="1">
              <a:lnSpc>
                <a:spcPct val="90000"/>
              </a:lnSpc>
              <a:spcBef>
                <a:spcPts val="600"/>
              </a:spcBef>
              <a:spcAft>
                <a:spcPts val="0"/>
              </a:spcAft>
              <a:buClr>
                <a:srgbClr val="330066"/>
              </a:buClr>
              <a:buSzPct val="70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b="1" dirty="0">
                <a:latin typeface="Arial" charset="0"/>
                <a:ea typeface="+mn-ea"/>
                <a:cs typeface="Arial" charset="0"/>
              </a:rPr>
              <a:t>Creative Commons</a:t>
            </a:r>
            <a:r>
              <a:rPr lang="hy-AM" sz="2400" b="1" dirty="0">
                <a:latin typeface="Arial" charset="0"/>
                <a:ea typeface="+mn-ea"/>
                <a:cs typeface="Arial" charset="0"/>
              </a:rPr>
              <a:t> Լիցենզիան արդեն իսկ տեղայնացվել է (</a:t>
            </a:r>
            <a:r>
              <a:rPr lang="hy-AM" sz="2400" b="1" dirty="0" smtClean="0">
                <a:latin typeface="Arial" charset="0"/>
                <a:ea typeface="+mn-ea"/>
                <a:cs typeface="Arial" charset="0"/>
              </a:rPr>
              <a:t>թարգմանվել </a:t>
            </a:r>
            <a:r>
              <a:rPr lang="hy-AM" sz="2400" b="1" dirty="0">
                <a:latin typeface="Arial" charset="0"/>
                <a:ea typeface="+mn-ea"/>
                <a:cs typeface="Arial" charset="0"/>
              </a:rPr>
              <a:t>և համապատասխանեցվել է ազգային օրենսդրությանը) +</a:t>
            </a:r>
            <a:r>
              <a:rPr lang="en-US" sz="2400" b="1" dirty="0">
                <a:latin typeface="Arial" charset="0"/>
                <a:ea typeface="+mn-ea"/>
                <a:cs typeface="Arial" charset="0"/>
              </a:rPr>
              <a:t>70</a:t>
            </a:r>
            <a:r>
              <a:rPr lang="hy-AM" sz="2400" b="1" dirty="0">
                <a:latin typeface="Arial" charset="0"/>
                <a:ea typeface="+mn-ea"/>
                <a:cs typeface="Arial" charset="0"/>
              </a:rPr>
              <a:t> երկրներում…</a:t>
            </a:r>
          </a:p>
          <a:p>
            <a:pPr marL="341313" indent="-341313" eaLnBrk="1" fontAlgn="auto" hangingPunct="1">
              <a:lnSpc>
                <a:spcPct val="90000"/>
              </a:lnSpc>
              <a:spcBef>
                <a:spcPts val="600"/>
              </a:spcBef>
              <a:spcAft>
                <a:spcPts val="0"/>
              </a:spcAft>
              <a:buClrTx/>
              <a:buSzPct val="7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y-AM" sz="2400" b="1" dirty="0">
              <a:latin typeface="Arial" charset="0"/>
              <a:ea typeface="+mn-ea"/>
              <a:cs typeface="Arial" charset="0"/>
            </a:endParaRPr>
          </a:p>
          <a:p>
            <a:pPr marL="341313" indent="-341313" eaLnBrk="1" fontAlgn="auto" hangingPunct="1">
              <a:lnSpc>
                <a:spcPct val="90000"/>
              </a:lnSpc>
              <a:spcBef>
                <a:spcPts val="525"/>
              </a:spcBef>
              <a:spcAft>
                <a:spcPts val="0"/>
              </a:spcAft>
              <a:buClrTx/>
              <a:buSzPct val="7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y-AM" sz="2600" dirty="0">
                <a:latin typeface="Arial" charset="0"/>
                <a:ea typeface="+mn-ea"/>
                <a:cs typeface="Arial" charset="0"/>
              </a:rPr>
              <a:t>	</a:t>
            </a:r>
            <a:r>
              <a:rPr lang="hy-AM" sz="2600" i="1" dirty="0">
                <a:latin typeface="Arial" charset="0"/>
                <a:ea typeface="+mn-ea"/>
                <a:cs typeface="Arial" charset="0"/>
              </a:rPr>
              <a:t>-Մեծ Բրիտանիա, Ֆրանսիա, Բելգիա, Իտալիա, Նորվեգիա, Շվեդիա, Գերմանիա, Ավստրիա, Խորվատիա, Սլովենիա, Ռումինիա, Սերբիա, Իսպանիա, Պորտուգալիա, Շվեյցարիա, Ֆինլանդիա, Լեհաստան, Մալտա, Մակեդոնիա, Չինաստան, Հնդկաստան, ԱՄՆ, Իսրաել, Կանադա, Նոր Զելանդիա, Հր. Աֆրիկա, Հր. Կորեա, Ճապոնիա</a:t>
            </a:r>
            <a:r>
              <a:rPr lang="en-US" sz="2600" i="1" dirty="0">
                <a:latin typeface="Arial" charset="0"/>
                <a:ea typeface="+mn-ea"/>
                <a:cs typeface="Arial" charset="0"/>
              </a:rPr>
              <a:t> </a:t>
            </a:r>
            <a:r>
              <a:rPr lang="hy-AM" sz="2600" i="1" dirty="0">
                <a:latin typeface="Arial" charset="0"/>
                <a:ea typeface="+mn-ea"/>
                <a:cs typeface="Arial" charset="0"/>
              </a:rPr>
              <a:t>և այլն.</a:t>
            </a:r>
          </a:p>
          <a:p>
            <a:pPr marL="341313" indent="-341313" eaLnBrk="1" fontAlgn="auto" hangingPunct="1">
              <a:lnSpc>
                <a:spcPct val="90000"/>
              </a:lnSpc>
              <a:spcBef>
                <a:spcPts val="525"/>
              </a:spcBef>
              <a:spcAft>
                <a:spcPts val="0"/>
              </a:spcAft>
              <a:buClrTx/>
              <a:buSzPct val="7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y-AM" sz="2100" dirty="0">
                <a:latin typeface="Arial" charset="0"/>
                <a:ea typeface="+mn-ea"/>
                <a:cs typeface="Arial" charset="0"/>
              </a:rPr>
              <a:t> </a:t>
            </a:r>
          </a:p>
          <a:p>
            <a:pPr marL="341313" indent="-341313" eaLnBrk="1" fontAlgn="auto" hangingPunct="1">
              <a:lnSpc>
                <a:spcPct val="90000"/>
              </a:lnSpc>
              <a:spcBef>
                <a:spcPts val="525"/>
              </a:spcBef>
              <a:spcAft>
                <a:spcPts val="0"/>
              </a:spcAft>
              <a:buClrTx/>
              <a:buSzPct val="7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ru-RU" sz="2100" dirty="0">
              <a:latin typeface="Arial" charset="0"/>
              <a:ea typeface="+mn-ea"/>
              <a:cs typeface="Arial" charset="0"/>
            </a:endParaRPr>
          </a:p>
        </p:txBody>
      </p:sp>
    </p:spTree>
    <p:extLst>
      <p:ext uri="{BB962C8B-B14F-4D97-AF65-F5344CB8AC3E}">
        <p14:creationId xmlns:p14="http://schemas.microsoft.com/office/powerpoint/2010/main" val="346371520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Content Placeholder 9" descr="ARM President.pn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438525" y="1433513"/>
            <a:ext cx="2505075" cy="1538287"/>
          </a:xfrm>
        </p:spPr>
      </p:pic>
      <p:sp>
        <p:nvSpPr>
          <p:cNvPr id="4" name="Title 1"/>
          <p:cNvSpPr txBox="1">
            <a:spLocks/>
          </p:cNvSpPr>
          <p:nvPr/>
        </p:nvSpPr>
        <p:spPr>
          <a:xfrm>
            <a:off x="457200" y="381000"/>
            <a:ext cx="8229600" cy="685800"/>
          </a:xfrm>
          <a:prstGeom prst="rect">
            <a:avLst/>
          </a:prstGeom>
        </p:spPr>
        <p:txBody>
          <a:bodyPr anchor="ctr">
            <a:normAutofit/>
          </a:bodyPr>
          <a:lstStyle/>
          <a:p>
            <a:pPr algn="ctr">
              <a:defRPr/>
            </a:pPr>
            <a:r>
              <a:rPr lang="en-US" sz="3300" dirty="0">
                <a:solidFill>
                  <a:srgbClr val="546D7A"/>
                </a:solidFill>
                <a:ea typeface="+mj-ea"/>
                <a:cs typeface="+mj-cs"/>
              </a:rPr>
              <a:t>Creative Commons</a:t>
            </a:r>
            <a:r>
              <a:rPr lang="hy-AM" sz="3300" dirty="0">
                <a:solidFill>
                  <a:srgbClr val="546D7A"/>
                </a:solidFill>
                <a:ea typeface="+mj-ea"/>
                <a:cs typeface="+mj-cs"/>
              </a:rPr>
              <a:t> կիրառելիություն</a:t>
            </a:r>
            <a:endParaRPr lang="en-US" sz="3300" dirty="0">
              <a:solidFill>
                <a:srgbClr val="546D7A"/>
              </a:solidFill>
              <a:latin typeface="+mj-lt"/>
              <a:ea typeface="+mj-ea"/>
              <a:cs typeface="+mj-cs"/>
            </a:endParaRPr>
          </a:p>
        </p:txBody>
      </p:sp>
      <p:sp>
        <p:nvSpPr>
          <p:cNvPr id="5" name="Rectangle 4"/>
          <p:cNvSpPr/>
          <p:nvPr/>
        </p:nvSpPr>
        <p:spPr>
          <a:xfrm>
            <a:off x="798513" y="2733675"/>
            <a:ext cx="7843837" cy="923925"/>
          </a:xfrm>
          <a:prstGeom prst="rect">
            <a:avLst/>
          </a:prstGeom>
        </p:spPr>
        <p:txBody>
          <a:bodyPr wrap="none">
            <a:spAutoFit/>
          </a:bodyPr>
          <a:lstStyle/>
          <a:p>
            <a:pPr algn="ctr">
              <a:defRPr/>
            </a:pPr>
            <a:r>
              <a:rPr lang="hy-AM" sz="5400" b="1" dirty="0">
                <a:solidFill>
                  <a:srgbClr val="3366FF"/>
                </a:solidFill>
                <a:effectLst>
                  <a:outerShdw blurRad="38100" dist="38100" dir="2700000" algn="tl">
                    <a:srgbClr val="000000">
                      <a:alpha val="43137"/>
                    </a:srgbClr>
                  </a:outerShdw>
                </a:effectLst>
                <a:latin typeface="GHEA Grapalat"/>
                <a:cs typeface="GHEA Grapalat"/>
              </a:rPr>
              <a:t>Պետական մարմիններ</a:t>
            </a:r>
            <a:endParaRPr lang="en-US" sz="8000" b="1" dirty="0">
              <a:solidFill>
                <a:srgbClr val="3366FF"/>
              </a:solidFill>
              <a:effectLst>
                <a:outerShdw blurRad="38100" dist="38100" dir="2700000" algn="tl">
                  <a:srgbClr val="000000">
                    <a:alpha val="43137"/>
                  </a:srgbClr>
                </a:outerShdw>
              </a:effectLst>
              <a:latin typeface="GHEA Grapalat"/>
              <a:cs typeface="GHEA Grapalat"/>
            </a:endParaRPr>
          </a:p>
        </p:txBody>
      </p:sp>
      <p:pic>
        <p:nvPicPr>
          <p:cNvPr id="79876"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363" y="1422400"/>
            <a:ext cx="13049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7"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1295400"/>
            <a:ext cx="1196975"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8"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733800"/>
            <a:ext cx="2455863"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9"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3733800"/>
            <a:ext cx="1477963"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80" name="Picture 10" descr="Kremlin.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63863" y="4724400"/>
            <a:ext cx="383698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29131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endParaRPr lang="en-US">
              <a:solidFill>
                <a:srgbClr val="7B9899"/>
              </a:solidFill>
              <a:latin typeface="Georgia" charset="0"/>
            </a:endParaRPr>
          </a:p>
        </p:txBody>
      </p:sp>
      <p:pic>
        <p:nvPicPr>
          <p:cNvPr id="81922"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rcRect t="-351" b="14540"/>
          <a:stretch>
            <a:fillRect/>
          </a:stretch>
        </p:blipFill>
        <p:spPr>
          <a:xfrm>
            <a:off x="633413" y="-304800"/>
            <a:ext cx="8504237" cy="7788275"/>
          </a:xfrm>
        </p:spPr>
      </p:pic>
    </p:spTree>
    <p:extLst>
      <p:ext uri="{BB962C8B-B14F-4D97-AF65-F5344CB8AC3E}">
        <p14:creationId xmlns:p14="http://schemas.microsoft.com/office/powerpoint/2010/main" val="38447806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381000" y="152400"/>
            <a:ext cx="8229600" cy="639763"/>
          </a:xfrm>
        </p:spPr>
        <p:txBody>
          <a:bodyPr>
            <a:normAutofit/>
          </a:bodyPr>
          <a:lstStyle/>
          <a:p>
            <a:pPr eaLnBrk="1" hangingPunct="1"/>
            <a:r>
              <a:rPr lang="en-US">
                <a:solidFill>
                  <a:srgbClr val="546D7A"/>
                </a:solidFill>
                <a:latin typeface="Georgia" charset="0"/>
              </a:rPr>
              <a:t>Creative Commons</a:t>
            </a:r>
            <a:r>
              <a:rPr lang="hy-AM">
                <a:solidFill>
                  <a:srgbClr val="546D7A"/>
                </a:solidFill>
                <a:latin typeface="Georgia" charset="0"/>
              </a:rPr>
              <a:t> կիրառելիություն</a:t>
            </a:r>
            <a:endParaRPr lang="en-US">
              <a:solidFill>
                <a:srgbClr val="546D7A"/>
              </a:solidFill>
              <a:latin typeface="Georgia" charset="0"/>
            </a:endParaRPr>
          </a:p>
        </p:txBody>
      </p:sp>
      <p:sp>
        <p:nvSpPr>
          <p:cNvPr id="82946" name="Content Placeholder 2"/>
          <p:cNvSpPr>
            <a:spLocks noGrp="1"/>
          </p:cNvSpPr>
          <p:nvPr>
            <p:ph sz="quarter" idx="1"/>
          </p:nvPr>
        </p:nvSpPr>
        <p:spPr>
          <a:xfrm>
            <a:off x="301625" y="1527175"/>
            <a:ext cx="8504238" cy="4572000"/>
          </a:xfrm>
        </p:spPr>
        <p:txBody>
          <a:bodyPr/>
          <a:lstStyle/>
          <a:p>
            <a:pPr eaLnBrk="1" hangingPunct="1"/>
            <a:endParaRPr lang="en-US">
              <a:latin typeface="Georgia" charset="0"/>
            </a:endParaRPr>
          </a:p>
        </p:txBody>
      </p:sp>
      <p:sp>
        <p:nvSpPr>
          <p:cNvPr id="4" name="Title 1"/>
          <p:cNvSpPr txBox="1">
            <a:spLocks/>
          </p:cNvSpPr>
          <p:nvPr/>
        </p:nvSpPr>
        <p:spPr>
          <a:xfrm>
            <a:off x="457200" y="457200"/>
            <a:ext cx="8229600" cy="685800"/>
          </a:xfrm>
          <a:prstGeom prst="rect">
            <a:avLst/>
          </a:prstGeom>
        </p:spPr>
        <p:txBody>
          <a:bodyPr anchor="ctr">
            <a:normAutofit/>
          </a:bodyPr>
          <a:lstStyle/>
          <a:p>
            <a:pPr algn="ctr" defTabSz="914400" fontAlgn="auto">
              <a:spcAft>
                <a:spcPts val="0"/>
              </a:spcAft>
              <a:buClrTx/>
              <a:buSzTx/>
              <a:buFontTx/>
              <a:buNone/>
              <a:defRPr/>
            </a:pPr>
            <a:endParaRPr lang="en-US" sz="1600" dirty="0">
              <a:solidFill>
                <a:schemeClr val="tx1"/>
              </a:solidFill>
              <a:latin typeface="+mj-lt"/>
              <a:ea typeface="+mj-ea"/>
              <a:cs typeface="+mj-cs"/>
            </a:endParaRPr>
          </a:p>
        </p:txBody>
      </p:sp>
      <p:sp>
        <p:nvSpPr>
          <p:cNvPr id="5" name="Rectangle 4"/>
          <p:cNvSpPr/>
          <p:nvPr/>
        </p:nvSpPr>
        <p:spPr>
          <a:xfrm>
            <a:off x="2057400" y="2971800"/>
            <a:ext cx="4983163" cy="1108075"/>
          </a:xfrm>
          <a:prstGeom prst="rect">
            <a:avLst/>
          </a:prstGeom>
        </p:spPr>
        <p:txBody>
          <a:bodyPr wrap="none">
            <a:spAutoFit/>
          </a:bodyPr>
          <a:lstStyle/>
          <a:p>
            <a:pPr>
              <a:defRPr/>
            </a:pPr>
            <a:r>
              <a:rPr lang="hy-AM" sz="6600" b="1" dirty="0">
                <a:solidFill>
                  <a:srgbClr val="0000FF"/>
                </a:solidFill>
                <a:effectLst>
                  <a:outerShdw blurRad="38100" dist="38100" dir="2700000" algn="tl">
                    <a:srgbClr val="000000">
                      <a:alpha val="43137"/>
                    </a:srgbClr>
                  </a:outerShdw>
                </a:effectLst>
                <a:latin typeface="GHEA Grapalat"/>
                <a:cs typeface="GHEA Grapalat"/>
              </a:rPr>
              <a:t>Գիտություն</a:t>
            </a:r>
            <a:endParaRPr lang="en-US" sz="8000" b="1" dirty="0">
              <a:solidFill>
                <a:srgbClr val="0000FF"/>
              </a:solidFill>
              <a:effectLst>
                <a:outerShdw blurRad="38100" dist="38100" dir="2700000" algn="tl">
                  <a:srgbClr val="000000">
                    <a:alpha val="43137"/>
                  </a:srgbClr>
                </a:outerShdw>
              </a:effectLst>
              <a:latin typeface="GHEA Grapalat"/>
              <a:cs typeface="GHEA Grapalat"/>
            </a:endParaRPr>
          </a:p>
        </p:txBody>
      </p:sp>
      <p:pic>
        <p:nvPicPr>
          <p:cNvPr id="82949" name="Picture 17" descr="Public Library of Scienc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90600"/>
            <a:ext cx="19431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18" descr="BioMed Central">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109663"/>
            <a:ext cx="1709738"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19" descr="Hindawi">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2488" y="4140200"/>
            <a:ext cx="1300162"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20" descr="Nature Publishing Group">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895600"/>
            <a:ext cx="893763"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3" name="Picture 21" descr="MIT Libraries">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4495800"/>
            <a:ext cx="19542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4" name="Picture 22" descr="PLoS Blogs">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l="27960" t="24075" r="26666" b="28925"/>
          <a:stretch>
            <a:fillRect/>
          </a:stretch>
        </p:blipFill>
        <p:spPr bwMode="auto">
          <a:xfrm>
            <a:off x="3505200" y="990600"/>
            <a:ext cx="1211263"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5" name="Picture 23" descr="Science 3.0">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33800" y="4876800"/>
            <a:ext cx="2698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6" name="Picture 24" descr="Personal Genome Project">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00600" y="1600200"/>
            <a:ext cx="13382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7" name="Rectangle 13"/>
          <p:cNvSpPr>
            <a:spLocks noChangeArrowheads="1"/>
          </p:cNvSpPr>
          <p:nvPr/>
        </p:nvSpPr>
        <p:spPr bwMode="auto">
          <a:xfrm>
            <a:off x="309563" y="2112963"/>
            <a:ext cx="2941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3366FF"/>
                </a:solidFill>
              </a:rPr>
              <a:t>Public Library of Science</a:t>
            </a:r>
          </a:p>
        </p:txBody>
      </p:sp>
      <p:sp>
        <p:nvSpPr>
          <p:cNvPr id="82958" name="Rectangle 14"/>
          <p:cNvSpPr>
            <a:spLocks noChangeArrowheads="1"/>
          </p:cNvSpPr>
          <p:nvPr/>
        </p:nvSpPr>
        <p:spPr bwMode="auto">
          <a:xfrm>
            <a:off x="6629400" y="2743200"/>
            <a:ext cx="187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3366FF"/>
                </a:solidFill>
              </a:rPr>
              <a:t>BioMed Central</a:t>
            </a:r>
          </a:p>
        </p:txBody>
      </p:sp>
    </p:spTree>
    <p:extLst>
      <p:ext uri="{BB962C8B-B14F-4D97-AF65-F5344CB8AC3E}">
        <p14:creationId xmlns:p14="http://schemas.microsoft.com/office/powerpoint/2010/main" val="8660861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eaLnBrk="1" fontAlgn="auto" hangingPunct="1">
              <a:spcAft>
                <a:spcPts val="0"/>
              </a:spcAft>
              <a:defRPr/>
            </a:pPr>
            <a:r>
              <a:rPr lang="hy-AM" sz="3200" b="1" dirty="0">
                <a:solidFill>
                  <a:srgbClr val="4B5064"/>
                </a:solidFill>
                <a:latin typeface="+mn-lt"/>
              </a:rPr>
              <a:t>Հեղինակային իրավունքի հիմունքները</a:t>
            </a:r>
          </a:p>
        </p:txBody>
      </p:sp>
      <p:sp>
        <p:nvSpPr>
          <p:cNvPr id="3" name="Content Placeholder 2"/>
          <p:cNvSpPr>
            <a:spLocks noGrp="1"/>
          </p:cNvSpPr>
          <p:nvPr>
            <p:ph sz="quarter" idx="1"/>
          </p:nvPr>
        </p:nvSpPr>
        <p:spPr>
          <a:xfrm>
            <a:off x="301625" y="1527175"/>
            <a:ext cx="8504238" cy="4645025"/>
          </a:xfrm>
        </p:spPr>
        <p:txBody>
          <a:bodyPr>
            <a:normAutofit lnSpcReduction="10000"/>
          </a:bodyPr>
          <a:lstStyle/>
          <a:p>
            <a:pPr marL="548640" lvl="1" indent="-342900" eaLnBrk="1" fontAlgn="auto" hangingPunct="1">
              <a:lnSpc>
                <a:spcPct val="95000"/>
              </a:lnSpc>
              <a:spcAft>
                <a:spcPts val="0"/>
              </a:spcAft>
              <a:buClr>
                <a:srgbClr val="000000"/>
              </a:buClr>
              <a:buSzPct val="100000"/>
              <a:buFont typeface="Wingdings"/>
              <a:buNone/>
              <a:defRPr/>
            </a:pPr>
            <a:endParaRPr lang="en-US" sz="2700" b="1" dirty="0" smtClean="0">
              <a:solidFill>
                <a:srgbClr val="000000"/>
              </a:solidFill>
              <a:latin typeface="Arial" charset="0"/>
              <a:ea typeface="+mn-ea"/>
            </a:endParaRPr>
          </a:p>
          <a:p>
            <a:pPr marL="548640" lvl="1" indent="-342900" eaLnBrk="1" fontAlgn="auto" hangingPunct="1">
              <a:lnSpc>
                <a:spcPct val="95000"/>
              </a:lnSpc>
              <a:spcAft>
                <a:spcPts val="0"/>
              </a:spcAft>
              <a:buClr>
                <a:srgbClr val="000000"/>
              </a:buClr>
              <a:buSzPct val="100000"/>
              <a:buFontTx/>
              <a:buChar char="•"/>
              <a:defRPr/>
            </a:pPr>
            <a:r>
              <a:rPr lang="hy-AM" sz="2700" dirty="0" smtClean="0">
                <a:solidFill>
                  <a:srgbClr val="000000"/>
                </a:solidFill>
                <a:latin typeface="Arial"/>
                <a:ea typeface="+mn-ea"/>
                <a:cs typeface="Arial"/>
              </a:rPr>
              <a:t>Ստեղծագործության նկատմամբ հեղինակային իրավունքը ծագում է ստեղծագործության ստեղծման </a:t>
            </a:r>
            <a:r>
              <a:rPr lang="hy-AM" sz="2700" dirty="0" smtClean="0">
                <a:solidFill>
                  <a:schemeClr val="tx1"/>
                </a:solidFill>
                <a:latin typeface="Arial"/>
                <a:ea typeface="+mn-ea"/>
                <a:cs typeface="Arial"/>
              </a:rPr>
              <a:t>փաստով</a:t>
            </a:r>
            <a:endParaRPr lang="hy-AM" sz="2700" dirty="0" smtClean="0">
              <a:solidFill>
                <a:srgbClr val="000000"/>
              </a:solidFill>
              <a:latin typeface="Arial"/>
              <a:ea typeface="+mn-ea"/>
              <a:cs typeface="Arial"/>
            </a:endParaRPr>
          </a:p>
          <a:p>
            <a:pPr marL="548640" lvl="1" indent="-342900" eaLnBrk="1" fontAlgn="auto" hangingPunct="1">
              <a:lnSpc>
                <a:spcPct val="95000"/>
              </a:lnSpc>
              <a:spcAft>
                <a:spcPts val="0"/>
              </a:spcAft>
              <a:buClr>
                <a:srgbClr val="000000"/>
              </a:buClr>
              <a:buSzPct val="100000"/>
              <a:buFontTx/>
              <a:buChar char="•"/>
              <a:defRPr/>
            </a:pPr>
            <a:endParaRPr lang="hy-AM" sz="2700" dirty="0" smtClean="0">
              <a:solidFill>
                <a:srgbClr val="000000"/>
              </a:solidFill>
              <a:latin typeface="Arial"/>
              <a:ea typeface="+mn-ea"/>
              <a:cs typeface="Arial"/>
            </a:endParaRPr>
          </a:p>
          <a:p>
            <a:pPr marL="548640" lvl="1" indent="-342900" eaLnBrk="1" fontAlgn="auto" hangingPunct="1">
              <a:lnSpc>
                <a:spcPct val="95000"/>
              </a:lnSpc>
              <a:spcAft>
                <a:spcPts val="0"/>
              </a:spcAft>
              <a:buClr>
                <a:srgbClr val="000000"/>
              </a:buClr>
              <a:buSzPct val="100000"/>
              <a:buFontTx/>
              <a:buChar char="•"/>
              <a:defRPr/>
            </a:pPr>
            <a:r>
              <a:rPr lang="hy-AM" sz="2700" dirty="0">
                <a:solidFill>
                  <a:srgbClr val="000000"/>
                </a:solidFill>
                <a:latin typeface="Arial"/>
                <a:ea typeface="+mn-ea"/>
                <a:cs typeface="Arial"/>
              </a:rPr>
              <a:t>Կ</a:t>
            </a:r>
            <a:r>
              <a:rPr lang="hy-AM" sz="2700" dirty="0" smtClean="0">
                <a:solidFill>
                  <a:srgbClr val="000000"/>
                </a:solidFill>
                <a:latin typeface="Arial"/>
                <a:ea typeface="+mn-ea"/>
                <a:cs typeface="Arial"/>
              </a:rPr>
              <a:t>ախված չէ այդ իրավունքի պաշտոնական հաստատագրումից, ստեղծագործության գրանցումից և որևէ այլ գործողության կատարումից</a:t>
            </a:r>
          </a:p>
          <a:p>
            <a:pPr marL="548640" lvl="1" indent="-342900" eaLnBrk="1" fontAlgn="auto" hangingPunct="1">
              <a:lnSpc>
                <a:spcPct val="95000"/>
              </a:lnSpc>
              <a:spcAft>
                <a:spcPts val="0"/>
              </a:spcAft>
              <a:buClr>
                <a:srgbClr val="000000"/>
              </a:buClr>
              <a:buSzPct val="100000"/>
              <a:buFontTx/>
              <a:buChar char="•"/>
              <a:defRPr/>
            </a:pPr>
            <a:endParaRPr lang="hy-AM" sz="2700" dirty="0" smtClean="0">
              <a:solidFill>
                <a:srgbClr val="000000"/>
              </a:solidFill>
              <a:latin typeface="Arial"/>
              <a:ea typeface="+mn-ea"/>
              <a:cs typeface="Arial"/>
            </a:endParaRPr>
          </a:p>
          <a:p>
            <a:pPr marL="548640" lvl="1" indent="-342900" eaLnBrk="1" fontAlgn="auto" hangingPunct="1">
              <a:lnSpc>
                <a:spcPct val="95000"/>
              </a:lnSpc>
              <a:spcAft>
                <a:spcPts val="0"/>
              </a:spcAft>
              <a:buClr>
                <a:srgbClr val="000000"/>
              </a:buClr>
              <a:buSzPct val="100000"/>
              <a:buFontTx/>
              <a:buChar char="•"/>
              <a:defRPr/>
            </a:pPr>
            <a:r>
              <a:rPr lang="hy-AM" sz="2700" dirty="0">
                <a:solidFill>
                  <a:srgbClr val="000000"/>
                </a:solidFill>
                <a:latin typeface="Arial"/>
                <a:ea typeface="+mn-ea"/>
                <a:cs typeface="Arial"/>
              </a:rPr>
              <a:t>Ա</a:t>
            </a:r>
            <a:r>
              <a:rPr lang="hy-AM" sz="2700" dirty="0" smtClean="0">
                <a:solidFill>
                  <a:srgbClr val="000000"/>
                </a:solidFill>
                <a:latin typeface="Arial"/>
                <a:ea typeface="+mn-ea"/>
                <a:cs typeface="Arial"/>
              </a:rPr>
              <a:t>րտահայտված է ընկալելու հնարավորություն թույլատրող որևէ օբյեկտիվ ձևով:</a:t>
            </a:r>
          </a:p>
        </p:txBody>
      </p:sp>
    </p:spTree>
    <p:extLst>
      <p:ext uri="{BB962C8B-B14F-4D97-AF65-F5344CB8AC3E}">
        <p14:creationId xmlns:p14="http://schemas.microsoft.com/office/powerpoint/2010/main" val="338771612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14" descr="Bloomsbu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425" y="2359025"/>
            <a:ext cx="248443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4488" y="841375"/>
            <a:ext cx="20669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5" name="Title 1"/>
          <p:cNvSpPr>
            <a:spLocks noGrp="1"/>
          </p:cNvSpPr>
          <p:nvPr>
            <p:ph type="title"/>
          </p:nvPr>
        </p:nvSpPr>
        <p:spPr/>
        <p:txBody>
          <a:bodyPr/>
          <a:lstStyle/>
          <a:p>
            <a:pPr eaLnBrk="1" hangingPunct="1"/>
            <a:r>
              <a:rPr lang="en-US">
                <a:solidFill>
                  <a:srgbClr val="546D7A"/>
                </a:solidFill>
                <a:latin typeface="Georgia" charset="0"/>
              </a:rPr>
              <a:t>Creative Commons</a:t>
            </a:r>
            <a:r>
              <a:rPr lang="hy-AM">
                <a:solidFill>
                  <a:srgbClr val="546D7A"/>
                </a:solidFill>
                <a:latin typeface="Georgia" charset="0"/>
              </a:rPr>
              <a:t> կիրառելիություն</a:t>
            </a:r>
            <a:endParaRPr lang="en-US">
              <a:solidFill>
                <a:srgbClr val="546D7A"/>
              </a:solidFill>
              <a:latin typeface="Georgia" charset="0"/>
            </a:endParaRPr>
          </a:p>
        </p:txBody>
      </p:sp>
      <p:sp>
        <p:nvSpPr>
          <p:cNvPr id="84996" name="Content Placeholder 2"/>
          <p:cNvSpPr>
            <a:spLocks noGrp="1"/>
          </p:cNvSpPr>
          <p:nvPr>
            <p:ph sz="quarter" idx="1"/>
          </p:nvPr>
        </p:nvSpPr>
        <p:spPr>
          <a:xfrm>
            <a:off x="301625" y="1527175"/>
            <a:ext cx="8504238" cy="4572000"/>
          </a:xfrm>
        </p:spPr>
        <p:txBody>
          <a:bodyPr/>
          <a:lstStyle/>
          <a:p>
            <a:pPr eaLnBrk="1" hangingPunct="1"/>
            <a:endParaRPr lang="en-US">
              <a:latin typeface="Georgia" charset="0"/>
            </a:endParaRPr>
          </a:p>
        </p:txBody>
      </p:sp>
      <p:sp>
        <p:nvSpPr>
          <p:cNvPr id="4" name="Rectangle 3"/>
          <p:cNvSpPr/>
          <p:nvPr/>
        </p:nvSpPr>
        <p:spPr>
          <a:xfrm>
            <a:off x="1031875" y="2667000"/>
            <a:ext cx="6584950" cy="1446213"/>
          </a:xfrm>
          <a:prstGeom prst="rect">
            <a:avLst/>
          </a:prstGeom>
        </p:spPr>
        <p:txBody>
          <a:bodyPr wrap="none">
            <a:spAutoFit/>
          </a:bodyPr>
          <a:lstStyle/>
          <a:p>
            <a:pPr algn="ctr">
              <a:defRPr/>
            </a:pPr>
            <a:r>
              <a:rPr lang="hy-AM" sz="4400" b="1" dirty="0">
                <a:solidFill>
                  <a:srgbClr val="0000FF"/>
                </a:solidFill>
                <a:effectLst>
                  <a:outerShdw blurRad="38100" dist="38100" dir="2700000" algn="tl">
                    <a:srgbClr val="000000">
                      <a:alpha val="43137"/>
                    </a:srgbClr>
                  </a:outerShdw>
                </a:effectLst>
                <a:latin typeface="GHEA Grapalat"/>
                <a:cs typeface="GHEA Grapalat"/>
              </a:rPr>
              <a:t>Ուսումնական </a:t>
            </a:r>
          </a:p>
          <a:p>
            <a:pPr algn="ctr">
              <a:defRPr/>
            </a:pPr>
            <a:r>
              <a:rPr lang="hy-AM" sz="4400" b="1" dirty="0">
                <a:solidFill>
                  <a:srgbClr val="0000FF"/>
                </a:solidFill>
                <a:effectLst>
                  <a:outerShdw blurRad="38100" dist="38100" dir="2700000" algn="tl">
                    <a:srgbClr val="000000">
                      <a:alpha val="43137"/>
                    </a:srgbClr>
                  </a:outerShdw>
                </a:effectLst>
                <a:latin typeface="GHEA Grapalat"/>
                <a:cs typeface="GHEA Grapalat"/>
              </a:rPr>
              <a:t>հաստատություններում</a:t>
            </a:r>
            <a:endParaRPr lang="en-US" sz="4400" b="1" dirty="0">
              <a:solidFill>
                <a:srgbClr val="0000FF"/>
              </a:solidFill>
              <a:effectLst>
                <a:outerShdw blurRad="38100" dist="38100" dir="2700000" algn="tl">
                  <a:srgbClr val="000000">
                    <a:alpha val="43137"/>
                  </a:srgbClr>
                </a:outerShdw>
              </a:effectLst>
              <a:latin typeface="GHEA Grapalat"/>
              <a:cs typeface="GHEA Grapalat"/>
            </a:endParaRPr>
          </a:p>
        </p:txBody>
      </p:sp>
      <p:pic>
        <p:nvPicPr>
          <p:cNvPr id="8499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990600"/>
            <a:ext cx="1335088"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088" y="3990975"/>
            <a:ext cx="1704975" cy="238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000" name="Picture 12" descr="P2P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6988" y="5362575"/>
            <a:ext cx="251618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1" name="Picture 13" descr="Flat World Knowled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375" y="1076325"/>
            <a:ext cx="1754188"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2" name="Picture 15" descr="Connexion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4488" y="4343400"/>
            <a:ext cx="3316287"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3" name="Picture 16" descr="OER Afric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2362200"/>
            <a:ext cx="22987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7292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57200"/>
          </a:xfrm>
        </p:spPr>
        <p:txBody>
          <a:bodyPr>
            <a:normAutofit fontScale="90000"/>
          </a:bodyPr>
          <a:lstStyle/>
          <a:p>
            <a:pPr eaLnBrk="1" fontAlgn="auto" hangingPunct="1">
              <a:spcAft>
                <a:spcPts val="0"/>
              </a:spcAft>
              <a:defRPr/>
            </a:pPr>
            <a:r>
              <a:rPr lang="en-US" dirty="0" smtClean="0">
                <a:solidFill>
                  <a:srgbClr val="546D7A"/>
                </a:solidFill>
                <a:ea typeface="+mj-ea"/>
                <a:cs typeface="+mj-cs"/>
              </a:rPr>
              <a:t>Creative Commons</a:t>
            </a:r>
            <a:r>
              <a:rPr lang="hy-AM" dirty="0" smtClean="0">
                <a:solidFill>
                  <a:srgbClr val="546D7A"/>
                </a:solidFill>
                <a:ea typeface="+mj-ea"/>
                <a:cs typeface="+mj-cs"/>
              </a:rPr>
              <a:t> կիրառելիություն</a:t>
            </a:r>
            <a:endParaRPr lang="en-US" dirty="0">
              <a:solidFill>
                <a:srgbClr val="546D7A"/>
              </a:solidFill>
              <a:ea typeface="+mj-ea"/>
              <a:cs typeface="+mj-cs"/>
            </a:endParaRPr>
          </a:p>
        </p:txBody>
      </p:sp>
      <p:sp>
        <p:nvSpPr>
          <p:cNvPr id="86018" name="Content Placeholder 2"/>
          <p:cNvSpPr>
            <a:spLocks noGrp="1"/>
          </p:cNvSpPr>
          <p:nvPr>
            <p:ph sz="quarter" idx="1"/>
          </p:nvPr>
        </p:nvSpPr>
        <p:spPr>
          <a:xfrm>
            <a:off x="301625" y="1527175"/>
            <a:ext cx="8504238" cy="4572000"/>
          </a:xfrm>
        </p:spPr>
        <p:txBody>
          <a:bodyPr/>
          <a:lstStyle/>
          <a:p>
            <a:pPr eaLnBrk="1" hangingPunct="1"/>
            <a:endParaRPr lang="en-US">
              <a:latin typeface="Georgia" charset="0"/>
            </a:endParaRPr>
          </a:p>
        </p:txBody>
      </p:sp>
      <p:sp>
        <p:nvSpPr>
          <p:cNvPr id="4" name="Title 1"/>
          <p:cNvSpPr txBox="1">
            <a:spLocks/>
          </p:cNvSpPr>
          <p:nvPr/>
        </p:nvSpPr>
        <p:spPr>
          <a:xfrm>
            <a:off x="457200" y="457200"/>
            <a:ext cx="8229600" cy="685800"/>
          </a:xfrm>
          <a:prstGeom prst="rect">
            <a:avLst/>
          </a:prstGeom>
        </p:spPr>
        <p:txBody>
          <a:bodyPr anchor="ctr">
            <a:normAutofit/>
          </a:bodyPr>
          <a:lstStyle/>
          <a:p>
            <a:pPr algn="ctr" defTabSz="914400" fontAlgn="auto">
              <a:spcAft>
                <a:spcPts val="0"/>
              </a:spcAft>
              <a:buClrTx/>
              <a:buSzTx/>
              <a:buFontTx/>
              <a:buNone/>
              <a:defRPr/>
            </a:pPr>
            <a:endParaRPr lang="en-US" sz="1600" dirty="0">
              <a:solidFill>
                <a:schemeClr val="tx1"/>
              </a:solidFill>
              <a:latin typeface="+mj-lt"/>
              <a:ea typeface="+mj-ea"/>
              <a:cs typeface="+mj-cs"/>
            </a:endParaRPr>
          </a:p>
        </p:txBody>
      </p:sp>
      <p:pic>
        <p:nvPicPr>
          <p:cNvPr id="86020" name="Picture 4" descr="flick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09913"/>
            <a:ext cx="1428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2" descr="Trent Rezno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3913" y="3482975"/>
            <a:ext cx="16557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3" descr="Wikipedi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4114800"/>
            <a:ext cx="20383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5" descr="Googl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575" y="1143000"/>
            <a:ext cx="3014663"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6" descr="Isabella Stewart Gardner Museum">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9925" y="1547813"/>
            <a:ext cx="24828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5" name="Picture 7" descr="Amsterdam Historical Museum">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05675" y="893763"/>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6" name="Picture 8" descr="National September 11th Memorial Museum">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2575" y="4529138"/>
            <a:ext cx="22129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2443163" y="2809875"/>
            <a:ext cx="4281487" cy="923925"/>
          </a:xfrm>
          <a:prstGeom prst="rect">
            <a:avLst/>
          </a:prstGeom>
        </p:spPr>
        <p:txBody>
          <a:bodyPr>
            <a:spAutoFit/>
          </a:bodyPr>
          <a:lstStyle/>
          <a:p>
            <a:pPr algn="ctr">
              <a:defRPr/>
            </a:pPr>
            <a:r>
              <a:rPr lang="hy-AM" sz="5400" b="1" spc="300" dirty="0">
                <a:solidFill>
                  <a:srgbClr val="0000FF"/>
                </a:solidFill>
                <a:effectLst>
                  <a:outerShdw blurRad="38100" dist="38100" dir="2700000" algn="tl">
                    <a:srgbClr val="000000">
                      <a:alpha val="43137"/>
                    </a:srgbClr>
                  </a:outerShdw>
                </a:effectLst>
                <a:latin typeface="GHEA Grapalat"/>
                <a:cs typeface="GHEA Grapalat"/>
              </a:rPr>
              <a:t>Մշակույթ</a:t>
            </a:r>
            <a:endParaRPr lang="en-US" sz="5400" b="1" spc="300" dirty="0">
              <a:solidFill>
                <a:srgbClr val="0000FF"/>
              </a:solidFill>
              <a:effectLst>
                <a:outerShdw blurRad="38100" dist="38100" dir="2700000" algn="tl">
                  <a:srgbClr val="000000">
                    <a:alpha val="43137"/>
                  </a:srgbClr>
                </a:outerShdw>
              </a:effectLst>
              <a:latin typeface="GHEA Grapalat"/>
              <a:cs typeface="GHEA Grapalat"/>
            </a:endParaRPr>
          </a:p>
        </p:txBody>
      </p:sp>
      <p:sp>
        <p:nvSpPr>
          <p:cNvPr id="86028" name="Rectangle 12"/>
          <p:cNvSpPr>
            <a:spLocks noChangeArrowheads="1"/>
          </p:cNvSpPr>
          <p:nvPr/>
        </p:nvSpPr>
        <p:spPr bwMode="auto">
          <a:xfrm>
            <a:off x="282575" y="5776913"/>
            <a:ext cx="2784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t>National September 11th Memorial Museum</a:t>
            </a:r>
          </a:p>
        </p:txBody>
      </p:sp>
      <p:sp>
        <p:nvSpPr>
          <p:cNvPr id="86029" name="Rectangle 13"/>
          <p:cNvSpPr>
            <a:spLocks noChangeArrowheads="1"/>
          </p:cNvSpPr>
          <p:nvPr/>
        </p:nvSpPr>
        <p:spPr bwMode="auto">
          <a:xfrm>
            <a:off x="7319963" y="1909763"/>
            <a:ext cx="15097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1600"/>
              <a:t>Amsterdam Historical Museum (WAAG)</a:t>
            </a:r>
            <a:endParaRPr lang="en-US" sz="1600"/>
          </a:p>
        </p:txBody>
      </p:sp>
    </p:spTree>
    <p:extLst>
      <p:ext uri="{BB962C8B-B14F-4D97-AF65-F5344CB8AC3E}">
        <p14:creationId xmlns:p14="http://schemas.microsoft.com/office/powerpoint/2010/main" val="180449394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Content Placeholder 8" descr="Screenshot 2019-01-29 22.45.19.png"/>
          <p:cNvPicPr>
            <a:picLocks noGrp="1" noChangeAspect="1"/>
          </p:cNvPicPr>
          <p:nvPr>
            <p:ph sz="quarter" idx="1"/>
          </p:nvPr>
        </p:nvPicPr>
        <p:blipFill>
          <a:blip r:embed="rId3">
            <a:extLst>
              <a:ext uri="{28A0092B-C50C-407E-A947-70E740481C1C}">
                <a14:useLocalDpi xmlns:a14="http://schemas.microsoft.com/office/drawing/2010/main" val="0"/>
              </a:ext>
            </a:extLst>
          </a:blip>
          <a:srcRect l="-4126" t="-19548" r="4126" b="-20573"/>
          <a:stretch>
            <a:fillRect/>
          </a:stretch>
        </p:blipFill>
        <p:spPr>
          <a:xfrm>
            <a:off x="-152400" y="990600"/>
            <a:ext cx="9078913" cy="6019800"/>
          </a:xfrm>
        </p:spPr>
      </p:pic>
      <p:sp>
        <p:nvSpPr>
          <p:cNvPr id="87042" name="TextBox 10"/>
          <p:cNvSpPr txBox="1">
            <a:spLocks noChangeArrowheads="1"/>
          </p:cNvSpPr>
          <p:nvPr/>
        </p:nvSpPr>
        <p:spPr bwMode="auto">
          <a:xfrm>
            <a:off x="1066800" y="249238"/>
            <a:ext cx="6781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rgbClr val="546D7A"/>
                </a:solidFill>
                <a:latin typeface="GHEA Grapalat" charset="0"/>
                <a:cs typeface="GHEA Grapalat" charset="0"/>
              </a:rPr>
              <a:t>CC Գործընկերներ</a:t>
            </a:r>
          </a:p>
          <a:p>
            <a:pPr algn="ctr"/>
            <a:endParaRPr lang="en-US"/>
          </a:p>
        </p:txBody>
      </p:sp>
    </p:spTree>
    <p:extLst>
      <p:ext uri="{BB962C8B-B14F-4D97-AF65-F5344CB8AC3E}">
        <p14:creationId xmlns:p14="http://schemas.microsoft.com/office/powerpoint/2010/main" val="395745799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Grp="1" noChangeArrowheads="1"/>
          </p:cNvSpPr>
          <p:nvPr>
            <p:ph type="title"/>
          </p:nvPr>
        </p:nvSpPr>
        <p:spPr>
          <a:xfrm>
            <a:off x="838200" y="-304800"/>
            <a:ext cx="7543800" cy="12954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y-AM" sz="4000" b="1">
                <a:solidFill>
                  <a:srgbClr val="7B9899"/>
                </a:solidFill>
                <a:latin typeface="GHEA Grapalat" charset="0"/>
                <a:cs typeface="GHEA Grapalat" charset="0"/>
              </a:rPr>
              <a:t>Flickr</a:t>
            </a:r>
          </a:p>
        </p:txBody>
      </p:sp>
      <p:sp>
        <p:nvSpPr>
          <p:cNvPr id="20484" name="Rectangle 3"/>
          <p:cNvSpPr>
            <a:spLocks noChangeArrowheads="1"/>
          </p:cNvSpPr>
          <p:nvPr/>
        </p:nvSpPr>
        <p:spPr bwMode="auto">
          <a:xfrm>
            <a:off x="304800" y="5867400"/>
            <a:ext cx="8382000" cy="371475"/>
          </a:xfrm>
          <a:prstGeom prst="rect">
            <a:avLst/>
          </a:prstGeom>
          <a:ln/>
        </p:spPr>
        <p:style>
          <a:lnRef idx="2">
            <a:schemeClr val="accent1"/>
          </a:lnRef>
          <a:fillRef idx="1">
            <a:schemeClr val="lt1"/>
          </a:fillRef>
          <a:effectRef idx="0">
            <a:schemeClr val="accent1"/>
          </a:effectRef>
          <a:fontRef idx="minor">
            <a:schemeClr val="dk1"/>
          </a:fontRef>
        </p:style>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i="1" dirty="0">
                <a:solidFill>
                  <a:srgbClr val="000000"/>
                </a:solidFill>
              </a:rPr>
              <a:t>For more Info on Stats see</a:t>
            </a:r>
            <a:r>
              <a:rPr lang="en-US" b="1" i="1" dirty="0">
                <a:solidFill>
                  <a:srgbClr val="4000FF"/>
                </a:solidFill>
              </a:rPr>
              <a:t>: </a:t>
            </a:r>
            <a:r>
              <a:rPr lang="en-US" i="1" dirty="0">
                <a:solidFill>
                  <a:srgbClr val="4000FF"/>
                </a:solidFill>
                <a:hlinkClick r:id="rId3"/>
              </a:rPr>
              <a:t>https://www.flickr.com/creativecommons/</a:t>
            </a:r>
            <a:r>
              <a:rPr lang="en-US" i="1" dirty="0">
                <a:solidFill>
                  <a:srgbClr val="4000FF"/>
                </a:solidFill>
              </a:rPr>
              <a:t> </a:t>
            </a:r>
            <a:endParaRPr lang="ru-RU" i="1" dirty="0">
              <a:solidFill>
                <a:srgbClr val="4000FF"/>
              </a:solidFill>
            </a:endParaRPr>
          </a:p>
        </p:txBody>
      </p:sp>
      <p:pic>
        <p:nvPicPr>
          <p:cNvPr id="8909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86153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710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endParaRPr lang="en-US" sz="2000">
              <a:solidFill>
                <a:srgbClr val="7B9899"/>
              </a:solidFill>
              <a:latin typeface="Georgia" charset="0"/>
            </a:endParaRPr>
          </a:p>
        </p:txBody>
      </p:sp>
      <p:pic>
        <p:nvPicPr>
          <p:cNvPr id="91138"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t="8549" b="8549"/>
          <a:stretch>
            <a:fillRect/>
          </a:stretch>
        </p:blipFill>
        <p:spPr>
          <a:xfrm>
            <a:off x="301625" y="1527175"/>
            <a:ext cx="8504238" cy="4572000"/>
          </a:xfrm>
        </p:spPr>
      </p:pic>
    </p:spTree>
    <p:extLst>
      <p:ext uri="{BB962C8B-B14F-4D97-AF65-F5344CB8AC3E}">
        <p14:creationId xmlns:p14="http://schemas.microsoft.com/office/powerpoint/2010/main" val="166343730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301625" y="228600"/>
            <a:ext cx="8534400" cy="838200"/>
          </a:xfrm>
        </p:spPr>
        <p:txBody>
          <a:bodyPr>
            <a:normAutofit fontScale="90000"/>
          </a:bodyPr>
          <a:lstStyle/>
          <a:p>
            <a:pPr eaLnBrk="1" hangingPunct="1"/>
            <a:r>
              <a:rPr lang="hy-AM" sz="2800" b="1">
                <a:solidFill>
                  <a:srgbClr val="546D7A"/>
                </a:solidFill>
                <a:latin typeface="Sylfaen" charset="0"/>
              </a:rPr>
              <a:t>(</a:t>
            </a:r>
            <a:r>
              <a:rPr lang="en-US" sz="2800" b="1">
                <a:solidFill>
                  <a:srgbClr val="546D7A"/>
                </a:solidFill>
                <a:latin typeface="Sylfaen" charset="0"/>
              </a:rPr>
              <a:t>Open Access</a:t>
            </a:r>
            <a:r>
              <a:rPr lang="hy-AM" sz="2800" b="1">
                <a:solidFill>
                  <a:srgbClr val="546D7A"/>
                </a:solidFill>
                <a:latin typeface="Sylfaen" charset="0"/>
              </a:rPr>
              <a:t>)</a:t>
            </a:r>
            <a:br>
              <a:rPr lang="hy-AM" sz="2800" b="1">
                <a:solidFill>
                  <a:srgbClr val="546D7A"/>
                </a:solidFill>
                <a:latin typeface="Sylfaen" charset="0"/>
              </a:rPr>
            </a:br>
            <a:r>
              <a:rPr lang="en-US" sz="2800" b="1">
                <a:solidFill>
                  <a:srgbClr val="546D7A"/>
                </a:solidFill>
                <a:latin typeface="Sylfaen" charset="0"/>
              </a:rPr>
              <a:t>Բաց մատչելիությ</a:t>
            </a:r>
            <a:r>
              <a:rPr lang="hy-AM" sz="2800" b="1">
                <a:solidFill>
                  <a:srgbClr val="546D7A"/>
                </a:solidFill>
                <a:latin typeface="Sylfaen" charset="0"/>
              </a:rPr>
              <a:t>ա</a:t>
            </a:r>
            <a:r>
              <a:rPr lang="en-US" sz="2800" b="1">
                <a:solidFill>
                  <a:srgbClr val="546D7A"/>
                </a:solidFill>
                <a:latin typeface="Sylfaen" charset="0"/>
              </a:rPr>
              <a:t>ն գիտական </a:t>
            </a:r>
            <a:r>
              <a:rPr lang="hy-AM" sz="2800" b="1">
                <a:solidFill>
                  <a:srgbClr val="546D7A"/>
                </a:solidFill>
                <a:latin typeface="Sylfaen" charset="0"/>
              </a:rPr>
              <a:t>աղբյուրներ</a:t>
            </a:r>
            <a:endParaRPr lang="en-US" sz="2800" b="1">
              <a:solidFill>
                <a:srgbClr val="546D7A"/>
              </a:solidFill>
              <a:latin typeface="Georgia" charset="0"/>
            </a:endParaRPr>
          </a:p>
        </p:txBody>
      </p:sp>
      <p:pic>
        <p:nvPicPr>
          <p:cNvPr id="93186" name="Content Placeholder 3" descr="DoAJ_doaj.org.jpg"/>
          <p:cNvPicPr>
            <a:picLocks noGrp="1" noChangeAspect="1"/>
          </p:cNvPicPr>
          <p:nvPr>
            <p:ph sz="quarter" idx="1"/>
          </p:nvPr>
        </p:nvPicPr>
        <p:blipFill>
          <a:blip r:embed="rId3">
            <a:extLst>
              <a:ext uri="{28A0092B-C50C-407E-A947-70E740481C1C}">
                <a14:useLocalDpi xmlns:a14="http://schemas.microsoft.com/office/drawing/2010/main" val="0"/>
              </a:ext>
            </a:extLst>
          </a:blip>
          <a:srcRect l="4497" r="4497"/>
          <a:stretch>
            <a:fillRect/>
          </a:stretch>
        </p:blipFill>
        <p:spPr>
          <a:xfrm>
            <a:off x="301625" y="1527175"/>
            <a:ext cx="8504238" cy="4572000"/>
          </a:xfrm>
        </p:spPr>
      </p:pic>
      <p:sp>
        <p:nvSpPr>
          <p:cNvPr id="5" name="TextBox 4"/>
          <p:cNvSpPr txBox="1"/>
          <p:nvPr/>
        </p:nvSpPr>
        <p:spPr>
          <a:xfrm>
            <a:off x="304800" y="5983288"/>
            <a:ext cx="8534400" cy="6461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hy-AM" sz="2000" b="1" dirty="0"/>
              <a:t>Բաց մատչելիության գիտական հանդեսների </a:t>
            </a:r>
            <a:r>
              <a:rPr lang="en-US" sz="2000" b="1" dirty="0"/>
              <a:t> </a:t>
            </a:r>
            <a:r>
              <a:rPr lang="hy-AM" sz="2000" b="1" dirty="0"/>
              <a:t>և գրքերի ուղեցույց </a:t>
            </a:r>
            <a:r>
              <a:rPr lang="en-US" sz="1600" b="1" dirty="0"/>
              <a:t>(DOAJ)</a:t>
            </a:r>
            <a:r>
              <a:rPr lang="hy-AM" sz="1600" b="1" dirty="0"/>
              <a:t> - </a:t>
            </a:r>
            <a:r>
              <a:rPr lang="en-US" sz="1600" b="1" dirty="0">
                <a:hlinkClick r:id="rId4"/>
              </a:rPr>
              <a:t>https://doaj.org/</a:t>
            </a:r>
            <a:r>
              <a:rPr lang="hy-AM" sz="1600" b="1" dirty="0"/>
              <a:t>, </a:t>
            </a:r>
            <a:r>
              <a:rPr lang="en-US" sz="1600" b="1" dirty="0"/>
              <a:t> (DOAB) - </a:t>
            </a:r>
            <a:r>
              <a:rPr lang="en-US" sz="1600" b="1" dirty="0">
                <a:hlinkClick r:id="rId5"/>
              </a:rPr>
              <a:t>http://www.doabooks.org/</a:t>
            </a:r>
            <a:r>
              <a:rPr lang="en-US" sz="1600" b="1" dirty="0"/>
              <a:t> </a:t>
            </a:r>
            <a:endParaRPr lang="en-US" sz="2000" dirty="0"/>
          </a:p>
        </p:txBody>
      </p:sp>
    </p:spTree>
    <p:extLst>
      <p:ext uri="{BB962C8B-B14F-4D97-AF65-F5344CB8AC3E}">
        <p14:creationId xmlns:p14="http://schemas.microsoft.com/office/powerpoint/2010/main" val="180587001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3" y="765175"/>
            <a:ext cx="22129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523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5038" y="836613"/>
            <a:ext cx="163988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523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213" y="4149725"/>
            <a:ext cx="2232025"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5236"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5463" y="3644900"/>
            <a:ext cx="1622425"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5237"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9138" y="2060575"/>
            <a:ext cx="18002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5238"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6713" y="5157788"/>
            <a:ext cx="17732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5239" name="Picture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2550" y="3789363"/>
            <a:ext cx="12192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0" name="Rectangle 31"/>
          <p:cNvSpPr>
            <a:spLocks noChangeArrowheads="1"/>
          </p:cNvSpPr>
          <p:nvPr/>
        </p:nvSpPr>
        <p:spPr bwMode="auto">
          <a:xfrm>
            <a:off x="3395663" y="3760788"/>
            <a:ext cx="1592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1000">
                <a:solidFill>
                  <a:srgbClr val="008000"/>
                </a:solidFill>
              </a:rPr>
              <a:t>www.ocwconsortium.org/</a:t>
            </a:r>
          </a:p>
        </p:txBody>
      </p:sp>
      <p:sp>
        <p:nvSpPr>
          <p:cNvPr id="95241" name="Rectangle 32"/>
          <p:cNvSpPr>
            <a:spLocks noChangeArrowheads="1"/>
          </p:cNvSpPr>
          <p:nvPr/>
        </p:nvSpPr>
        <p:spPr bwMode="auto">
          <a:xfrm>
            <a:off x="1406525" y="2493963"/>
            <a:ext cx="1173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1000">
                <a:solidFill>
                  <a:srgbClr val="008000"/>
                </a:solidFill>
              </a:rPr>
              <a:t>http://ocw.mit.edu</a:t>
            </a:r>
          </a:p>
        </p:txBody>
      </p:sp>
      <p:sp>
        <p:nvSpPr>
          <p:cNvPr id="95242" name="Rectangle 33"/>
          <p:cNvSpPr>
            <a:spLocks noChangeArrowheads="1"/>
          </p:cNvSpPr>
          <p:nvPr/>
        </p:nvSpPr>
        <p:spPr bwMode="auto">
          <a:xfrm>
            <a:off x="1243013" y="5589588"/>
            <a:ext cx="1349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1000">
                <a:solidFill>
                  <a:srgbClr val="008000"/>
                </a:solidFill>
              </a:rPr>
              <a:t>www.tekotago.ac.nz/</a:t>
            </a:r>
          </a:p>
        </p:txBody>
      </p:sp>
      <p:sp>
        <p:nvSpPr>
          <p:cNvPr id="95243" name="Rectangle 37"/>
          <p:cNvSpPr>
            <a:spLocks noChangeArrowheads="1"/>
          </p:cNvSpPr>
          <p:nvPr/>
        </p:nvSpPr>
        <p:spPr bwMode="auto">
          <a:xfrm>
            <a:off x="6572250" y="5445125"/>
            <a:ext cx="2247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1000">
                <a:solidFill>
                  <a:srgbClr val="008000"/>
                </a:solidFill>
              </a:rPr>
              <a:t>http://play.powerhousemuseum.com/</a:t>
            </a:r>
          </a:p>
        </p:txBody>
      </p:sp>
      <p:sp>
        <p:nvSpPr>
          <p:cNvPr id="95244" name="Rectangle 38"/>
          <p:cNvSpPr>
            <a:spLocks noChangeArrowheads="1"/>
          </p:cNvSpPr>
          <p:nvPr/>
        </p:nvSpPr>
        <p:spPr bwMode="auto">
          <a:xfrm>
            <a:off x="4124325" y="5705475"/>
            <a:ext cx="1924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1000">
                <a:solidFill>
                  <a:srgbClr val="008000"/>
                </a:solidFill>
              </a:rPr>
              <a:t>http://www.aesharenet.com.au/</a:t>
            </a:r>
          </a:p>
        </p:txBody>
      </p:sp>
      <p:sp>
        <p:nvSpPr>
          <p:cNvPr id="95245" name="Rectangle 39"/>
          <p:cNvSpPr>
            <a:spLocks noChangeArrowheads="1"/>
          </p:cNvSpPr>
          <p:nvPr/>
        </p:nvSpPr>
        <p:spPr bwMode="auto">
          <a:xfrm>
            <a:off x="4802188" y="4624388"/>
            <a:ext cx="1985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1000">
                <a:solidFill>
                  <a:srgbClr val="008000"/>
                </a:solidFill>
              </a:rPr>
              <a:t>http://opentraining.unesco-ci.org</a:t>
            </a:r>
          </a:p>
        </p:txBody>
      </p:sp>
      <p:sp>
        <p:nvSpPr>
          <p:cNvPr id="95246" name="Rectangle 40"/>
          <p:cNvSpPr>
            <a:spLocks noChangeArrowheads="1"/>
          </p:cNvSpPr>
          <p:nvPr/>
        </p:nvSpPr>
        <p:spPr bwMode="auto">
          <a:xfrm>
            <a:off x="3403600" y="1671638"/>
            <a:ext cx="1793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1000">
                <a:solidFill>
                  <a:srgbClr val="008000"/>
                </a:solidFill>
              </a:rPr>
              <a:t>http://www.oercommons.org/</a:t>
            </a:r>
          </a:p>
        </p:txBody>
      </p:sp>
      <p:pic>
        <p:nvPicPr>
          <p:cNvPr id="95247" name="Picture 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6013" y="2997200"/>
            <a:ext cx="187166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8" name="Rectangle 45"/>
          <p:cNvSpPr>
            <a:spLocks noChangeArrowheads="1"/>
          </p:cNvSpPr>
          <p:nvPr/>
        </p:nvSpPr>
        <p:spPr bwMode="auto">
          <a:xfrm>
            <a:off x="1620838" y="3616325"/>
            <a:ext cx="9477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1000">
                <a:solidFill>
                  <a:srgbClr val="008000"/>
                </a:solidFill>
              </a:rPr>
              <a:t>http://cnx.org/</a:t>
            </a:r>
          </a:p>
        </p:txBody>
      </p:sp>
      <p:pic>
        <p:nvPicPr>
          <p:cNvPr id="95249" name="Picture 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7875" y="4191000"/>
            <a:ext cx="1381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0" name="Rectangle 47"/>
          <p:cNvSpPr>
            <a:spLocks noChangeArrowheads="1"/>
          </p:cNvSpPr>
          <p:nvPr/>
        </p:nvSpPr>
        <p:spPr bwMode="auto">
          <a:xfrm>
            <a:off x="3284538" y="4840288"/>
            <a:ext cx="1401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1000">
                <a:solidFill>
                  <a:srgbClr val="008000"/>
                </a:solidFill>
              </a:rPr>
              <a:t>http://www.curriki.org/</a:t>
            </a:r>
          </a:p>
        </p:txBody>
      </p:sp>
      <p:pic>
        <p:nvPicPr>
          <p:cNvPr id="95251" name="Picture 4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9725" y="909638"/>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2" name="Rectangle 49"/>
          <p:cNvSpPr>
            <a:spLocks noChangeArrowheads="1"/>
          </p:cNvSpPr>
          <p:nvPr/>
        </p:nvSpPr>
        <p:spPr bwMode="auto">
          <a:xfrm>
            <a:off x="5467350" y="1528763"/>
            <a:ext cx="2616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1000">
                <a:solidFill>
                  <a:srgbClr val="008000"/>
                </a:solidFill>
              </a:rPr>
              <a:t>http://www.open.ac.uk/openlearn/home.php</a:t>
            </a:r>
          </a:p>
        </p:txBody>
      </p:sp>
      <p:pic>
        <p:nvPicPr>
          <p:cNvPr id="95253" name="Picture 5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48288" y="2033588"/>
            <a:ext cx="19145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4" name="Rectangle 53"/>
          <p:cNvSpPr>
            <a:spLocks noChangeArrowheads="1"/>
          </p:cNvSpPr>
          <p:nvPr/>
        </p:nvSpPr>
        <p:spPr bwMode="auto">
          <a:xfrm>
            <a:off x="5348288" y="3184525"/>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1000">
                <a:solidFill>
                  <a:srgbClr val="008000"/>
                </a:solidFill>
              </a:rPr>
              <a:t>http://www.ck12.org/index.html</a:t>
            </a:r>
          </a:p>
        </p:txBody>
      </p:sp>
      <p:pic>
        <p:nvPicPr>
          <p:cNvPr id="95255" name="Picture 5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70875" y="6381750"/>
            <a:ext cx="622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381000" y="228600"/>
            <a:ext cx="8534400" cy="461963"/>
          </a:xfrm>
          <a:prstGeom prst="rect">
            <a:avLst/>
          </a:prstGeom>
        </p:spPr>
        <p:txBody>
          <a:bodyPr>
            <a:spAutoFit/>
          </a:bodyPr>
          <a:lstStyle/>
          <a:p>
            <a:pPr algn="ctr">
              <a:defRPr/>
            </a:pPr>
            <a:r>
              <a:rPr lang="hy-AM" sz="2400" b="1" dirty="0">
                <a:solidFill>
                  <a:srgbClr val="546D7A"/>
                </a:solidFill>
                <a:latin typeface="Sylfaen" pitchFamily="16" charset="0"/>
                <a:ea typeface="+mj-ea"/>
                <a:cs typeface="+mj-cs"/>
              </a:rPr>
              <a:t>(</a:t>
            </a:r>
            <a:r>
              <a:rPr lang="en-US" sz="2400" b="1" dirty="0">
                <a:solidFill>
                  <a:srgbClr val="546D7A"/>
                </a:solidFill>
                <a:latin typeface="Sylfaen" pitchFamily="16" charset="0"/>
                <a:ea typeface="+mj-ea"/>
                <a:cs typeface="+mj-cs"/>
              </a:rPr>
              <a:t>Open Access</a:t>
            </a:r>
            <a:r>
              <a:rPr lang="hy-AM" sz="2400" b="1" dirty="0">
                <a:solidFill>
                  <a:srgbClr val="546D7A"/>
                </a:solidFill>
                <a:latin typeface="Sylfaen" pitchFamily="16" charset="0"/>
                <a:ea typeface="+mj-ea"/>
                <a:cs typeface="+mj-cs"/>
              </a:rPr>
              <a:t>)</a:t>
            </a:r>
            <a:r>
              <a:rPr lang="en-US" sz="2400" b="1" dirty="0">
                <a:solidFill>
                  <a:srgbClr val="546D7A"/>
                </a:solidFill>
                <a:latin typeface="Sylfaen" pitchFamily="16" charset="0"/>
                <a:ea typeface="+mj-ea"/>
                <a:cs typeface="+mj-cs"/>
              </a:rPr>
              <a:t> </a:t>
            </a:r>
            <a:r>
              <a:rPr lang="en-US" sz="2400" b="1" dirty="0" err="1">
                <a:solidFill>
                  <a:srgbClr val="546D7A"/>
                </a:solidFill>
                <a:latin typeface="Sylfaen" pitchFamily="16" charset="0"/>
                <a:ea typeface="+mj-ea"/>
                <a:cs typeface="+mj-cs"/>
              </a:rPr>
              <a:t>Բաց</a:t>
            </a:r>
            <a:r>
              <a:rPr lang="en-US" sz="2400" b="1" dirty="0">
                <a:solidFill>
                  <a:srgbClr val="546D7A"/>
                </a:solidFill>
                <a:latin typeface="Sylfaen" pitchFamily="16" charset="0"/>
                <a:ea typeface="+mj-ea"/>
                <a:cs typeface="+mj-cs"/>
              </a:rPr>
              <a:t> </a:t>
            </a:r>
            <a:r>
              <a:rPr lang="en-US" sz="2400" b="1" dirty="0" err="1">
                <a:solidFill>
                  <a:srgbClr val="546D7A"/>
                </a:solidFill>
                <a:latin typeface="Sylfaen" pitchFamily="16" charset="0"/>
                <a:ea typeface="+mj-ea"/>
                <a:cs typeface="+mj-cs"/>
              </a:rPr>
              <a:t>մատչելիությ</a:t>
            </a:r>
            <a:r>
              <a:rPr lang="hy-AM" sz="2400" b="1" dirty="0">
                <a:solidFill>
                  <a:srgbClr val="546D7A"/>
                </a:solidFill>
                <a:latin typeface="Sylfaen" pitchFamily="16" charset="0"/>
                <a:ea typeface="+mj-ea"/>
                <a:cs typeface="+mj-cs"/>
              </a:rPr>
              <a:t>ա</a:t>
            </a:r>
            <a:r>
              <a:rPr lang="en-US" sz="2400" b="1" dirty="0">
                <a:solidFill>
                  <a:srgbClr val="546D7A"/>
                </a:solidFill>
                <a:latin typeface="Sylfaen" pitchFamily="16" charset="0"/>
                <a:ea typeface="+mj-ea"/>
                <a:cs typeface="+mj-cs"/>
              </a:rPr>
              <a:t>ն </a:t>
            </a:r>
            <a:r>
              <a:rPr lang="en-US" sz="2400" b="1" dirty="0" err="1">
                <a:solidFill>
                  <a:srgbClr val="546D7A"/>
                </a:solidFill>
                <a:latin typeface="Sylfaen" pitchFamily="16" charset="0"/>
                <a:ea typeface="+mj-ea"/>
                <a:cs typeface="+mj-cs"/>
              </a:rPr>
              <a:t>գիտական</a:t>
            </a:r>
            <a:r>
              <a:rPr lang="en-US" sz="2400" b="1" dirty="0">
                <a:solidFill>
                  <a:srgbClr val="546D7A"/>
                </a:solidFill>
                <a:latin typeface="Sylfaen" pitchFamily="16" charset="0"/>
                <a:ea typeface="+mj-ea"/>
                <a:cs typeface="+mj-cs"/>
              </a:rPr>
              <a:t> </a:t>
            </a:r>
            <a:r>
              <a:rPr lang="hy-AM" sz="2400" b="1" dirty="0">
                <a:solidFill>
                  <a:srgbClr val="546D7A"/>
                </a:solidFill>
                <a:latin typeface="Sylfaen" pitchFamily="16" charset="0"/>
                <a:ea typeface="+mj-ea"/>
                <a:cs typeface="+mj-cs"/>
              </a:rPr>
              <a:t>աղբյուրներ</a:t>
            </a:r>
            <a:endParaRPr lang="en-US" sz="2400" b="1" dirty="0">
              <a:solidFill>
                <a:srgbClr val="546D7A"/>
              </a:solidFill>
              <a:latin typeface="Sylfaen" pitchFamily="16" charset="0"/>
              <a:ea typeface="+mj-ea"/>
              <a:cs typeface="+mj-cs"/>
            </a:endParaRPr>
          </a:p>
        </p:txBody>
      </p:sp>
    </p:spTree>
    <p:extLst>
      <p:ext uri="{BB962C8B-B14F-4D97-AF65-F5344CB8AC3E}">
        <p14:creationId xmlns:p14="http://schemas.microsoft.com/office/powerpoint/2010/main" val="168544242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Box 5"/>
          <p:cNvSpPr txBox="1">
            <a:spLocks noChangeArrowheads="1"/>
          </p:cNvSpPr>
          <p:nvPr/>
        </p:nvSpPr>
        <p:spPr bwMode="auto">
          <a:xfrm>
            <a:off x="2606675" y="1735138"/>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MERLOT (Open Educational Resources):</a:t>
            </a:r>
          </a:p>
          <a:p>
            <a:r>
              <a:rPr lang="en-US" sz="2800">
                <a:hlinkClick r:id="rId3"/>
              </a:rPr>
              <a:t>http://www.merlot.org/merlot/index.htm</a:t>
            </a:r>
            <a:r>
              <a:rPr lang="en-US" sz="2800"/>
              <a:t>  </a:t>
            </a:r>
          </a:p>
        </p:txBody>
      </p:sp>
      <p:pic>
        <p:nvPicPr>
          <p:cNvPr id="97282" name="Picture 2" descr="MERLOT - Multimedia Education Resource for Learning and Online Teac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5" y="2152650"/>
            <a:ext cx="2082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13" y="3492500"/>
            <a:ext cx="1147762" cy="114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284" name="Rectangle 2"/>
          <p:cNvSpPr>
            <a:spLocks noChangeArrowheads="1"/>
          </p:cNvSpPr>
          <p:nvPr/>
        </p:nvSpPr>
        <p:spPr bwMode="auto">
          <a:xfrm>
            <a:off x="1544638" y="3532188"/>
            <a:ext cx="7378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ahoma" charset="0"/>
                <a:cs typeface="Tahoma" charset="0"/>
              </a:rPr>
              <a:t>Copyright-Friendly and Copyleft: </a:t>
            </a:r>
            <a:r>
              <a:rPr lang="en-US" sz="2800">
                <a:hlinkClick r:id="rId6"/>
              </a:rPr>
              <a:t>http://copyrightfriendly.wikispaces.com/</a:t>
            </a:r>
            <a:r>
              <a:rPr lang="en-US" sz="2800"/>
              <a:t> </a:t>
            </a:r>
          </a:p>
        </p:txBody>
      </p:sp>
      <p:pic>
        <p:nvPicPr>
          <p:cNvPr id="97285" name="Picture 6" descr="C:\Users\misnerm\Documents\Print Screen\ScreenShot01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925" y="5075238"/>
            <a:ext cx="1255713"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Rectangle 7"/>
          <p:cNvSpPr>
            <a:spLocks noChangeArrowheads="1"/>
          </p:cNvSpPr>
          <p:nvPr/>
        </p:nvSpPr>
        <p:spPr bwMode="auto">
          <a:xfrm>
            <a:off x="1765300" y="5059363"/>
            <a:ext cx="6738938"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latin typeface="Tahoma" charset="0"/>
                <a:cs typeface="Tahoma" charset="0"/>
              </a:rPr>
              <a:t>Wikipedia:Public domain image resources</a:t>
            </a:r>
          </a:p>
          <a:p>
            <a:r>
              <a:rPr lang="en-US" sz="2800">
                <a:solidFill>
                  <a:srgbClr val="FF6600"/>
                </a:solidFill>
                <a:latin typeface="Tahoma" charset="0"/>
                <a:cs typeface="Tahoma" charset="0"/>
                <a:hlinkClick r:id="rId8"/>
              </a:rPr>
              <a:t>http://en.wikipedia.org/wiki/Wikipedia</a:t>
            </a:r>
            <a:r>
              <a:rPr lang="en-US" sz="2800">
                <a:solidFill>
                  <a:srgbClr val="0000FF"/>
                </a:solidFill>
                <a:latin typeface="Tahoma" charset="0"/>
                <a:cs typeface="Tahoma" charset="0"/>
              </a:rPr>
              <a:t>:</a:t>
            </a:r>
          </a:p>
          <a:p>
            <a:r>
              <a:rPr lang="en-US" sz="2800">
                <a:solidFill>
                  <a:srgbClr val="0000FF"/>
                </a:solidFill>
                <a:latin typeface="Tahoma" charset="0"/>
                <a:cs typeface="Tahoma" charset="0"/>
              </a:rPr>
              <a:t>Public_domain_image_resources</a:t>
            </a:r>
          </a:p>
        </p:txBody>
      </p:sp>
      <p:sp>
        <p:nvSpPr>
          <p:cNvPr id="97287" name="Title 1"/>
          <p:cNvSpPr txBox="1">
            <a:spLocks/>
          </p:cNvSpPr>
          <p:nvPr/>
        </p:nvSpPr>
        <p:spPr bwMode="auto">
          <a:xfrm>
            <a:off x="0" y="76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9pPr>
          </a:lstStyle>
          <a:p>
            <a:pPr algn="ctr" defTabSz="914400" eaLnBrk="1" hangingPunct="1"/>
            <a:r>
              <a:rPr lang="hy-AM" sz="3200" b="1">
                <a:solidFill>
                  <a:srgbClr val="546D7A"/>
                </a:solidFill>
                <a:latin typeface="Sylfaen" charset="0"/>
              </a:rPr>
              <a:t>(</a:t>
            </a:r>
            <a:r>
              <a:rPr lang="en-US" sz="3200" b="1">
                <a:solidFill>
                  <a:srgbClr val="546D7A"/>
                </a:solidFill>
                <a:latin typeface="Sylfaen" charset="0"/>
              </a:rPr>
              <a:t>Open Access</a:t>
            </a:r>
            <a:r>
              <a:rPr lang="hy-AM" sz="3200" b="1">
                <a:solidFill>
                  <a:srgbClr val="546D7A"/>
                </a:solidFill>
                <a:latin typeface="Sylfaen" charset="0"/>
              </a:rPr>
              <a:t>)</a:t>
            </a:r>
            <a:r>
              <a:rPr lang="en-US" sz="3200" b="1">
                <a:solidFill>
                  <a:srgbClr val="546D7A"/>
                </a:solidFill>
                <a:latin typeface="Sylfaen" charset="0"/>
              </a:rPr>
              <a:t> Բաց մատչելիությ</a:t>
            </a:r>
            <a:r>
              <a:rPr lang="hy-AM" sz="3200" b="1">
                <a:solidFill>
                  <a:srgbClr val="546D7A"/>
                </a:solidFill>
                <a:latin typeface="Sylfaen" charset="0"/>
              </a:rPr>
              <a:t>ա</a:t>
            </a:r>
            <a:r>
              <a:rPr lang="en-US" sz="3200" b="1">
                <a:solidFill>
                  <a:srgbClr val="546D7A"/>
                </a:solidFill>
                <a:latin typeface="Sylfaen" charset="0"/>
              </a:rPr>
              <a:t>ն գիտական </a:t>
            </a:r>
            <a:r>
              <a:rPr lang="hy-AM" sz="3200" b="1">
                <a:solidFill>
                  <a:srgbClr val="546D7A"/>
                </a:solidFill>
                <a:latin typeface="Sylfaen" charset="0"/>
              </a:rPr>
              <a:t>աղբյուրներ</a:t>
            </a:r>
            <a:endParaRPr lang="en-US" sz="3200" b="1">
              <a:solidFill>
                <a:srgbClr val="546D7A"/>
              </a:solidFill>
              <a:latin typeface="Sylfaen" charset="0"/>
            </a:endParaRPr>
          </a:p>
        </p:txBody>
      </p:sp>
    </p:spTree>
    <p:extLst>
      <p:ext uri="{BB962C8B-B14F-4D97-AF65-F5344CB8AC3E}">
        <p14:creationId xmlns:p14="http://schemas.microsoft.com/office/powerpoint/2010/main" val="5534181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Grp="1" noChangeArrowheads="1"/>
          </p:cNvSpPr>
          <p:nvPr>
            <p:ph type="title"/>
          </p:nvPr>
        </p:nvSpPr>
        <p:spPr>
          <a:xfrm>
            <a:off x="533400" y="-152400"/>
            <a:ext cx="7543800" cy="12954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546D7A"/>
                </a:solidFill>
                <a:latin typeface="GHEA Grapalat" charset="0"/>
                <a:cs typeface="GHEA Grapalat" charset="0"/>
              </a:rPr>
              <a:t>Բաց մատչելիությ</a:t>
            </a:r>
            <a:r>
              <a:rPr lang="hy-AM" sz="2800">
                <a:solidFill>
                  <a:srgbClr val="546D7A"/>
                </a:solidFill>
                <a:latin typeface="GHEA Grapalat" charset="0"/>
                <a:cs typeface="GHEA Grapalat" charset="0"/>
              </a:rPr>
              <a:t>ա</a:t>
            </a:r>
            <a:r>
              <a:rPr lang="en-US" sz="2800">
                <a:solidFill>
                  <a:srgbClr val="546D7A"/>
                </a:solidFill>
                <a:latin typeface="GHEA Grapalat" charset="0"/>
                <a:cs typeface="GHEA Grapalat" charset="0"/>
              </a:rPr>
              <a:t>ն </a:t>
            </a:r>
            <a:r>
              <a:rPr lang="hy-AM" sz="2800">
                <a:solidFill>
                  <a:srgbClr val="546D7A"/>
                </a:solidFill>
                <a:latin typeface="GHEA Grapalat" charset="0"/>
                <a:cs typeface="GHEA Grapalat" charset="0"/>
              </a:rPr>
              <a:t>հ</a:t>
            </a:r>
            <a:r>
              <a:rPr lang="en-US" sz="2800">
                <a:solidFill>
                  <a:srgbClr val="546D7A"/>
                </a:solidFill>
                <a:latin typeface="GHEA Grapalat" charset="0"/>
                <a:cs typeface="GHEA Grapalat" charset="0"/>
              </a:rPr>
              <a:t>այկական</a:t>
            </a:r>
            <a:r>
              <a:rPr lang="hy-AM" sz="2800">
                <a:solidFill>
                  <a:srgbClr val="546D7A"/>
                </a:solidFill>
                <a:latin typeface="GHEA Grapalat" charset="0"/>
                <a:cs typeface="GHEA Grapalat" charset="0"/>
              </a:rPr>
              <a:t> </a:t>
            </a:r>
            <a:r>
              <a:rPr lang="en-US" sz="2800">
                <a:solidFill>
                  <a:srgbClr val="546D7A"/>
                </a:solidFill>
                <a:latin typeface="GHEA Grapalat" charset="0"/>
                <a:cs typeface="GHEA Grapalat" charset="0"/>
              </a:rPr>
              <a:t>գիտական ամսագրեր</a:t>
            </a:r>
            <a:r>
              <a:rPr lang="hy-AM" sz="2800">
                <a:solidFill>
                  <a:srgbClr val="546D7A"/>
                </a:solidFill>
                <a:latin typeface="GHEA Grapalat" charset="0"/>
                <a:cs typeface="GHEA Grapalat" charset="0"/>
              </a:rPr>
              <a:t> </a:t>
            </a:r>
            <a:r>
              <a:rPr lang="hy-AM" sz="2800">
                <a:solidFill>
                  <a:srgbClr val="546D7A"/>
                </a:solidFill>
                <a:latin typeface="Sylfaen" charset="0"/>
              </a:rPr>
              <a:t>(</a:t>
            </a:r>
            <a:r>
              <a:rPr lang="en-US" sz="2800">
                <a:solidFill>
                  <a:srgbClr val="546D7A"/>
                </a:solidFill>
                <a:latin typeface="Sylfaen" charset="0"/>
              </a:rPr>
              <a:t>Open Access</a:t>
            </a:r>
            <a:r>
              <a:rPr lang="hy-AM" sz="2800">
                <a:solidFill>
                  <a:srgbClr val="546D7A"/>
                </a:solidFill>
                <a:latin typeface="Sylfaen" charset="0"/>
              </a:rPr>
              <a:t>)</a:t>
            </a:r>
          </a:p>
        </p:txBody>
      </p:sp>
      <p:sp>
        <p:nvSpPr>
          <p:cNvPr id="99330" name="Rectangle 2"/>
          <p:cNvSpPr>
            <a:spLocks noGrp="1" noChangeArrowheads="1"/>
          </p:cNvSpPr>
          <p:nvPr>
            <p:ph sz="quarter" idx="1"/>
          </p:nvPr>
        </p:nvSpPr>
        <p:spPr>
          <a:xfrm>
            <a:off x="457200" y="1719263"/>
            <a:ext cx="8229600" cy="4411662"/>
          </a:xfrm>
        </p:spPr>
        <p:txBody>
          <a:bodyPr/>
          <a:lstStyle/>
          <a:p>
            <a:pPr marL="569913" indent="-569913" algn="ctr" eaLnBrk="1" hangingPunct="1">
              <a:spcBef>
                <a:spcPts val="850"/>
              </a:spcBef>
              <a:buFont typeface="Wingdings 2"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b="1">
                <a:latin typeface="Sylfaen" charset="0"/>
              </a:rPr>
              <a:t>ՀՀ ԳԱԱ Հիմնարար գիտական գրադարան</a:t>
            </a:r>
          </a:p>
          <a:p>
            <a:pPr marL="569913" indent="-569913" algn="ctr" eaLnBrk="1" hangingPunct="1">
              <a:spcBef>
                <a:spcPts val="850"/>
              </a:spcBef>
              <a:buFont typeface="Wingdings 2"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b="1">
                <a:latin typeface="Sylfaen" charset="0"/>
                <a:hlinkClick r:id="rId3"/>
              </a:rPr>
              <a:t>http://www.flib.sci.am/arm/GAA%20amsagreri%20masin/GAA%20amsagreri%20masin.html</a:t>
            </a:r>
          </a:p>
          <a:p>
            <a:pPr marL="569913" indent="-569913" eaLnBrk="1" hangingPunct="1">
              <a:spcBef>
                <a:spcPts val="700"/>
              </a:spcBef>
              <a:buClr>
                <a:srgbClr val="330066"/>
              </a:buClr>
              <a:buSzPct val="70000"/>
              <a:buFont typeface="Times New Roman"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hy-AM" sz="2200">
                <a:latin typeface="Sylfaen" charset="0"/>
              </a:rPr>
              <a:t>Հայկական մաթեմատիկական հանդես</a:t>
            </a:r>
          </a:p>
          <a:p>
            <a:pPr marL="569913" indent="-569913" eaLnBrk="1" hangingPunct="1">
              <a:spcBef>
                <a:spcPts val="700"/>
              </a:spcBef>
              <a:buClr>
                <a:srgbClr val="330066"/>
              </a:buClr>
              <a:buSzPct val="70000"/>
              <a:buFont typeface="Times New Roman"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a:latin typeface="Sylfaen" charset="0"/>
              </a:rPr>
              <a:t> </a:t>
            </a:r>
            <a:r>
              <a:rPr lang="hy-AM" sz="2200">
                <a:latin typeface="Sylfaen" charset="0"/>
              </a:rPr>
              <a:t>Հայկական ֆիզիկական հանդես</a:t>
            </a:r>
          </a:p>
          <a:p>
            <a:pPr marL="569913" indent="-569913" eaLnBrk="1" hangingPunct="1">
              <a:spcBef>
                <a:spcPts val="700"/>
              </a:spcBef>
              <a:buClr>
                <a:srgbClr val="330066"/>
              </a:buClr>
              <a:buSzPct val="70000"/>
              <a:buFont typeface="Times New Roman"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hy-AM" sz="2200">
                <a:latin typeface="Sylfaen" charset="0"/>
              </a:rPr>
              <a:t>Հայաստանի քիմիական հանդես</a:t>
            </a:r>
          </a:p>
          <a:p>
            <a:pPr marL="569913" indent="-569913" eaLnBrk="1" hangingPunct="1">
              <a:spcBef>
                <a:spcPts val="700"/>
              </a:spcBef>
              <a:buClr>
                <a:srgbClr val="330066"/>
              </a:buClr>
              <a:buSzPct val="70000"/>
              <a:buFont typeface="Times New Roman"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hy-AM" sz="2200">
                <a:latin typeface="Sylfaen" charset="0"/>
              </a:rPr>
              <a:t>Հայաստանի կենսաբանական հանդես</a:t>
            </a:r>
          </a:p>
          <a:p>
            <a:pPr marL="569913" indent="-569913" eaLnBrk="1" hangingPunct="1">
              <a:spcBef>
                <a:spcPts val="700"/>
              </a:spcBef>
              <a:buClr>
                <a:srgbClr val="330066"/>
              </a:buClr>
              <a:buSzPct val="70000"/>
              <a:buFont typeface="Times New Roman"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hy-AM" sz="2200">
                <a:latin typeface="Sylfaen" charset="0"/>
              </a:rPr>
              <a:t>Հայաստանի բժշկագիտություն</a:t>
            </a:r>
          </a:p>
          <a:p>
            <a:pPr marL="569913" indent="-569913" eaLnBrk="1" hangingPunct="1">
              <a:spcBef>
                <a:spcPts val="700"/>
              </a:spcBef>
              <a:buClr>
                <a:srgbClr val="330066"/>
              </a:buClr>
              <a:buSzPct val="70000"/>
              <a:buFont typeface="Times New Roman"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hy-AM" sz="2200">
                <a:latin typeface="Sylfaen" charset="0"/>
              </a:rPr>
              <a:t>ՀՍՍՌ ԳԱ Տեղեկագիր</a:t>
            </a:r>
          </a:p>
          <a:p>
            <a:pPr marL="569913" indent="-569913" eaLnBrk="1" hangingPunct="1">
              <a:spcBef>
                <a:spcPts val="700"/>
              </a:spcBef>
              <a:buClr>
                <a:srgbClr val="330066"/>
              </a:buClr>
              <a:buSzPct val="70000"/>
              <a:buFont typeface="Times New Roman"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hy-AM" sz="2200">
                <a:latin typeface="Sylfaen" charset="0"/>
              </a:rPr>
              <a:t>ԱՍՏՂԱՖԻԶԻԿԱ գիտական հանդես</a:t>
            </a:r>
          </a:p>
        </p:txBody>
      </p:sp>
    </p:spTree>
    <p:extLst>
      <p:ext uri="{BB962C8B-B14F-4D97-AF65-F5344CB8AC3E}">
        <p14:creationId xmlns:p14="http://schemas.microsoft.com/office/powerpoint/2010/main" val="134971456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sz="quarter" idx="1"/>
          </p:nvPr>
        </p:nvSpPr>
        <p:spPr>
          <a:xfrm>
            <a:off x="533400" y="1219200"/>
            <a:ext cx="8229600" cy="5181600"/>
          </a:xfrm>
        </p:spPr>
        <p:txBody>
          <a:bodyPr/>
          <a:lstStyle/>
          <a:p>
            <a:pPr marL="571500" indent="-569913" eaLnBrk="1" hangingPunct="1">
              <a:spcBef>
                <a:spcPts val="1013"/>
              </a:spcBef>
              <a:spcAft>
                <a:spcPts val="1150"/>
              </a:spcAft>
              <a:buClr>
                <a:srgbClr val="330066"/>
              </a:buClr>
              <a:buFont typeface="Arial" charset="0"/>
              <a:buNone/>
              <a:tabLst>
                <a:tab pos="1141413" algn="l"/>
                <a:tab pos="2055813" algn="l"/>
                <a:tab pos="2970213" algn="l"/>
                <a:tab pos="3884613" algn="l"/>
                <a:tab pos="4799013" algn="l"/>
                <a:tab pos="5713413" algn="l"/>
                <a:tab pos="6627813" algn="l"/>
                <a:tab pos="7542213" algn="l"/>
                <a:tab pos="8456613" algn="l"/>
                <a:tab pos="9371013" algn="l"/>
                <a:tab pos="10285413" algn="l"/>
              </a:tabLst>
            </a:pPr>
            <a:endParaRPr lang="hy-AM" sz="3600" b="1">
              <a:solidFill>
                <a:srgbClr val="222222"/>
              </a:solidFill>
              <a:latin typeface="Sylfaen" charset="0"/>
            </a:endParaRPr>
          </a:p>
        </p:txBody>
      </p:sp>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81377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D:\Dropbox\Copyright_2015\X-176148-happy-kid-clipart-kid_row-by-tvxs.gr_.jpg"/>
          <p:cNvPicPr>
            <a:picLocks noChangeAspect="1" noChangeArrowheads="1"/>
          </p:cNvPicPr>
          <p:nvPr/>
        </p:nvPicPr>
        <p:blipFill>
          <a:blip r:embed="rId3" cstate="print"/>
          <a:srcRect/>
          <a:stretch>
            <a:fillRect/>
          </a:stretch>
        </p:blipFill>
        <p:spPr bwMode="auto">
          <a:xfrm>
            <a:off x="4191000" y="1676400"/>
            <a:ext cx="4277301" cy="2895600"/>
          </a:xfrm>
          <a:prstGeom prst="rect">
            <a:avLst/>
          </a:prstGeom>
          <a:noFill/>
          <a:effectLst>
            <a:softEdge rad="317500"/>
          </a:effectLst>
        </p:spPr>
      </p:pic>
      <p:sp>
        <p:nvSpPr>
          <p:cNvPr id="6" name="Left Brace 5"/>
          <p:cNvSpPr/>
          <p:nvPr/>
        </p:nvSpPr>
        <p:spPr>
          <a:xfrm rot="16200000">
            <a:off x="1333501" y="3568700"/>
            <a:ext cx="1193800" cy="2676525"/>
          </a:xfrm>
          <a:prstGeom prst="leftBrace">
            <a:avLst>
              <a:gd name="adj1" fmla="val 8333"/>
              <a:gd name="adj2" fmla="val 50585"/>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 name="TextBox 6"/>
          <p:cNvSpPr txBox="1"/>
          <p:nvPr/>
        </p:nvSpPr>
        <p:spPr>
          <a:xfrm>
            <a:off x="381000" y="171450"/>
            <a:ext cx="8229600" cy="1200150"/>
          </a:xfrm>
          <a:prstGeom prst="rect">
            <a:avLst/>
          </a:prstGeom>
          <a:solidFill>
            <a:schemeClr val="accent2">
              <a:lumMod val="40000"/>
              <a:lumOff val="60000"/>
            </a:schemeClr>
          </a:solidFill>
        </p:spPr>
        <p:txBody>
          <a:bodyPr>
            <a:spAutoFit/>
          </a:bodyPr>
          <a:lstStyle/>
          <a:p>
            <a:pPr algn="ctr">
              <a:defRPr/>
            </a:pPr>
            <a:r>
              <a:rPr lang="hy-AM" sz="3600" dirty="0">
                <a:solidFill>
                  <a:srgbClr val="000000"/>
                </a:solidFill>
                <a:latin typeface="Tahoma"/>
                <a:cs typeface="Tahoma"/>
              </a:rPr>
              <a:t>Հեղինակային իրավունքի պաշտպանության տևողությունը</a:t>
            </a:r>
            <a:endParaRPr lang="en-US" sz="3600" dirty="0">
              <a:solidFill>
                <a:srgbClr val="000000"/>
              </a:solidFill>
              <a:latin typeface="Tahoma"/>
              <a:cs typeface="Tahoma"/>
            </a:endParaRPr>
          </a:p>
        </p:txBody>
      </p:sp>
      <p:sp>
        <p:nvSpPr>
          <p:cNvPr id="11" name="Left Brace 10"/>
          <p:cNvSpPr/>
          <p:nvPr/>
        </p:nvSpPr>
        <p:spPr>
          <a:xfrm rot="16200000">
            <a:off x="5753101" y="2705100"/>
            <a:ext cx="1193800" cy="4403725"/>
          </a:xfrm>
          <a:prstGeom prst="leftBrace">
            <a:avLst>
              <a:gd name="adj1" fmla="val 8333"/>
              <a:gd name="adj2" fmla="val 50585"/>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2" name="TextBox 11"/>
          <p:cNvSpPr txBox="1"/>
          <p:nvPr/>
        </p:nvSpPr>
        <p:spPr>
          <a:xfrm flipH="1">
            <a:off x="381000" y="5486400"/>
            <a:ext cx="3505200" cy="954088"/>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hy-AM" sz="2800" dirty="0">
                <a:latin typeface="Tahoma"/>
                <a:cs typeface="Tahoma"/>
              </a:rPr>
              <a:t>Հեղինակի ողջ կյանքի ընթացք</a:t>
            </a:r>
            <a:endParaRPr lang="en-US" sz="2800" dirty="0">
              <a:latin typeface="Tahoma"/>
              <a:cs typeface="Tahoma"/>
            </a:endParaRPr>
          </a:p>
        </p:txBody>
      </p:sp>
      <p:sp>
        <p:nvSpPr>
          <p:cNvPr id="13" name="TextBox 12"/>
          <p:cNvSpPr txBox="1"/>
          <p:nvPr/>
        </p:nvSpPr>
        <p:spPr>
          <a:xfrm flipH="1">
            <a:off x="4419600" y="5562600"/>
            <a:ext cx="4267200" cy="646113"/>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3600" dirty="0">
                <a:latin typeface="Tahoma"/>
                <a:cs typeface="Tahoma"/>
              </a:rPr>
              <a:t>+ 70 </a:t>
            </a:r>
            <a:r>
              <a:rPr lang="hy-AM" sz="3600" dirty="0">
                <a:latin typeface="Tahoma"/>
                <a:cs typeface="Tahoma"/>
              </a:rPr>
              <a:t>տարի</a:t>
            </a:r>
            <a:endParaRPr lang="en-US" sz="3600" dirty="0">
              <a:latin typeface="Tahoma"/>
              <a:cs typeface="Tahoma"/>
            </a:endParaRPr>
          </a:p>
        </p:txBody>
      </p:sp>
      <p:pic>
        <p:nvPicPr>
          <p:cNvPr id="34823" name="Picture 5" descr="D:\Dropbox\Copyright_2015\Mark_Twain,_Brady-Handy_photo_portrait,_Feb_7,_1871,_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47800"/>
            <a:ext cx="25146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33672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Grp="1" noChangeArrowheads="1"/>
          </p:cNvSpPr>
          <p:nvPr>
            <p:ph type="title"/>
          </p:nvPr>
        </p:nvSpPr>
        <p:spPr>
          <a:xfrm>
            <a:off x="457200" y="152400"/>
            <a:ext cx="7543800" cy="838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y-AM" sz="3200" b="1">
                <a:solidFill>
                  <a:schemeClr val="tx1"/>
                </a:solidFill>
                <a:latin typeface="GHEA Grapalat" charset="0"/>
                <a:cs typeface="GHEA Grapalat" charset="0"/>
              </a:rPr>
              <a:t>Իրավական Խնդիրներ</a:t>
            </a:r>
          </a:p>
        </p:txBody>
      </p:sp>
      <p:sp>
        <p:nvSpPr>
          <p:cNvPr id="103426" name="Slide Number Placeholder 5"/>
          <p:cNvSpPr>
            <a:spLocks noGrp="1"/>
          </p:cNvSpPr>
          <p:nvPr>
            <p:ph type="sldNum" sz="quarter" idx="12"/>
          </p:nvPr>
        </p:nvSpPr>
        <p:spPr bwMode="auto">
          <a:xfrm>
            <a:off x="8458200" y="5791200"/>
            <a:ext cx="546100"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tIns="45720" bIns="45720" numCol="1" anchorCtr="0" compatLnSpc="1">
            <a:prstTxWarp prst="textNoShape">
              <a:avLst/>
            </a:prstTxWarp>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eaLnBrk="1" hangingPunct="1"/>
            <a:fld id="{ACBEC16C-E29F-1F46-B4AD-71345E396956}" type="slidenum">
              <a:rPr lang="en-US" sz="1600">
                <a:solidFill>
                  <a:srgbClr val="000000"/>
                </a:solidFill>
              </a:rPr>
              <a:pPr eaLnBrk="1" hangingPunct="1"/>
              <a:t>40</a:t>
            </a:fld>
            <a:endParaRPr lang="en-US" sz="1600">
              <a:solidFill>
                <a:srgbClr val="000000"/>
              </a:solidFill>
            </a:endParaRPr>
          </a:p>
        </p:txBody>
      </p:sp>
      <p:sp>
        <p:nvSpPr>
          <p:cNvPr id="103427" name="Rectangle 2"/>
          <p:cNvSpPr>
            <a:spLocks noGrp="1" noChangeArrowheads="1"/>
          </p:cNvSpPr>
          <p:nvPr>
            <p:ph sz="quarter" idx="1"/>
          </p:nvPr>
        </p:nvSpPr>
        <p:spPr>
          <a:xfrm>
            <a:off x="457200" y="2141538"/>
            <a:ext cx="8229600" cy="4411662"/>
          </a:xfrm>
        </p:spPr>
        <p:txBody>
          <a:bodyPr/>
          <a:lstStyle/>
          <a:p>
            <a:pPr marL="569913" indent="-569913" eaLnBrk="1" hangingPunct="1">
              <a:lnSpc>
                <a:spcPct val="120000"/>
              </a:lnSpc>
              <a:buClr>
                <a:srgbClr val="330066"/>
              </a:buClr>
              <a:buSzPct val="70000"/>
              <a:buFont typeface="Times New Roman" charset="0"/>
              <a:buAutoNum type="arabicPeriod"/>
              <a:tabLst>
                <a:tab pos="1139825" algn="l"/>
                <a:tab pos="2054225" algn="l"/>
                <a:tab pos="2968625" algn="l"/>
                <a:tab pos="3883025" algn="l"/>
                <a:tab pos="4797425" algn="l"/>
                <a:tab pos="5711825" algn="l"/>
                <a:tab pos="6626225" algn="l"/>
                <a:tab pos="7540625" algn="l"/>
                <a:tab pos="8455025" algn="l"/>
                <a:tab pos="9369425" algn="l"/>
                <a:tab pos="10283825" algn="l"/>
              </a:tabLst>
            </a:pPr>
            <a:r>
              <a:rPr lang="hy-AM" b="1">
                <a:latin typeface="Arial" charset="0"/>
                <a:cs typeface="Arial" charset="0"/>
              </a:rPr>
              <a:t>Պայմանագրի բնույթը</a:t>
            </a:r>
            <a:endParaRPr lang="hy-AM">
              <a:latin typeface="Arial" charset="0"/>
              <a:cs typeface="Arial" charset="0"/>
            </a:endParaRPr>
          </a:p>
          <a:p>
            <a:pPr marL="569913" indent="-569913" eaLnBrk="1" hangingPunct="1">
              <a:lnSpc>
                <a:spcPct val="120000"/>
              </a:lnSpc>
              <a:buClr>
                <a:srgbClr val="330066"/>
              </a:buClr>
              <a:buSzPct val="70000"/>
              <a:buFont typeface="Times New Roman" charset="0"/>
              <a:buAutoNum type="arabicPeriod"/>
              <a:tabLst>
                <a:tab pos="1139825" algn="l"/>
                <a:tab pos="2054225" algn="l"/>
                <a:tab pos="2968625" algn="l"/>
                <a:tab pos="3883025" algn="l"/>
                <a:tab pos="4797425" algn="l"/>
                <a:tab pos="5711825" algn="l"/>
                <a:tab pos="6626225" algn="l"/>
                <a:tab pos="7540625" algn="l"/>
                <a:tab pos="8455025" algn="l"/>
                <a:tab pos="9369425" algn="l"/>
                <a:tab pos="10283825" algn="l"/>
              </a:tabLst>
            </a:pPr>
            <a:endParaRPr lang="hy-AM">
              <a:latin typeface="Arial" charset="0"/>
              <a:cs typeface="Arial" charset="0"/>
            </a:endParaRPr>
          </a:p>
          <a:p>
            <a:pPr marL="569913" indent="-569913" eaLnBrk="1" hangingPunct="1">
              <a:lnSpc>
                <a:spcPct val="120000"/>
              </a:lnSpc>
              <a:buClr>
                <a:srgbClr val="330066"/>
              </a:buClr>
              <a:buSzPct val="70000"/>
              <a:buFont typeface="Times New Roman" charset="0"/>
              <a:buAutoNum type="arabicPeriod"/>
              <a:tabLst>
                <a:tab pos="1139825" algn="l"/>
                <a:tab pos="2054225" algn="l"/>
                <a:tab pos="2968625" algn="l"/>
                <a:tab pos="3883025" algn="l"/>
                <a:tab pos="4797425" algn="l"/>
                <a:tab pos="5711825" algn="l"/>
                <a:tab pos="6626225" algn="l"/>
                <a:tab pos="7540625" algn="l"/>
                <a:tab pos="8455025" algn="l"/>
                <a:tab pos="9369425" algn="l"/>
                <a:tab pos="10283825" algn="l"/>
              </a:tabLst>
            </a:pPr>
            <a:r>
              <a:rPr lang="hy-AM" b="1">
                <a:latin typeface="Arial" charset="0"/>
                <a:cs typeface="Arial" charset="0"/>
              </a:rPr>
              <a:t>Հետկանչի իրավունքը</a:t>
            </a:r>
            <a:endParaRPr lang="hy-AM">
              <a:latin typeface="Arial" charset="0"/>
              <a:cs typeface="Arial" charset="0"/>
            </a:endParaRPr>
          </a:p>
        </p:txBody>
      </p:sp>
    </p:spTree>
    <p:extLst>
      <p:ext uri="{BB962C8B-B14F-4D97-AF65-F5344CB8AC3E}">
        <p14:creationId xmlns:p14="http://schemas.microsoft.com/office/powerpoint/2010/main" val="397806059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p:cNvSpPr>
            <a:spLocks noGrp="1" noChangeArrowheads="1"/>
          </p:cNvSpPr>
          <p:nvPr>
            <p:ph type="title"/>
          </p:nvPr>
        </p:nvSpPr>
        <p:spPr>
          <a:xfrm>
            <a:off x="457200" y="152400"/>
            <a:ext cx="7543800" cy="8080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y-AM" sz="2800" b="1">
                <a:solidFill>
                  <a:srgbClr val="546D7A"/>
                </a:solidFill>
                <a:latin typeface="GHEA Grapalat" charset="0"/>
                <a:cs typeface="GHEA Grapalat" charset="0"/>
              </a:rPr>
              <a:t>1. Պայմանագրի բնույթը</a:t>
            </a:r>
          </a:p>
        </p:txBody>
      </p:sp>
      <p:sp>
        <p:nvSpPr>
          <p:cNvPr id="105474" name="Rectangle 2"/>
          <p:cNvSpPr>
            <a:spLocks noGrp="1" noChangeArrowheads="1"/>
          </p:cNvSpPr>
          <p:nvPr>
            <p:ph sz="quarter" idx="1"/>
          </p:nvPr>
        </p:nvSpPr>
        <p:spPr>
          <a:xfrm>
            <a:off x="457200" y="1719263"/>
            <a:ext cx="8229600" cy="4411662"/>
          </a:xfrm>
        </p:spPr>
        <p:txBody>
          <a:bodyPr/>
          <a:lstStyle/>
          <a:p>
            <a:pPr marL="341313" indent="-341313" eaLnBrk="1" hangingPunct="1">
              <a:spcBef>
                <a:spcPts val="450"/>
              </a:spcBef>
              <a:buClr>
                <a:srgbClr val="330066"/>
              </a:buClr>
              <a:buSzPct val="70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hy-AM">
                <a:latin typeface="Arial" charset="0"/>
                <a:cs typeface="Arial" charset="0"/>
              </a:rPr>
              <a:t>Հեղինակային պայմանագիրը հատուցելի է։ </a:t>
            </a:r>
            <a:r>
              <a:rPr lang="hy-AM" sz="1800">
                <a:latin typeface="Arial" charset="0"/>
                <a:cs typeface="Arial" charset="0"/>
              </a:rPr>
              <a:t>(«Հեղինակային իրավունքի և հարակից իրավունքների մասին» ՀՀ օրենքի 39-րդ հոդվածի 2-րդ մասի)</a:t>
            </a:r>
          </a:p>
          <a:p>
            <a:pPr marL="341313" indent="-341313" eaLnBrk="1" hangingPunct="1">
              <a:spcBef>
                <a:spcPts val="450"/>
              </a:spcBef>
              <a:buClr>
                <a:srgbClr val="330066"/>
              </a:buClr>
              <a:buSzPct val="70000"/>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hy-AM" sz="1800">
              <a:latin typeface="Arial" charset="0"/>
              <a:cs typeface="Arial" charset="0"/>
            </a:endParaRPr>
          </a:p>
          <a:p>
            <a:pPr marL="341313" indent="-341313" eaLnBrk="1" hangingPunct="1">
              <a:spcBef>
                <a:spcPts val="450"/>
              </a:spcBef>
              <a:buClr>
                <a:srgbClr val="330066"/>
              </a:buClr>
              <a:buSzPct val="70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hy-AM">
                <a:latin typeface="Arial" charset="0"/>
                <a:cs typeface="Arial" charset="0"/>
              </a:rPr>
              <a:t>Պայմանագիրը պետք է համապատասխանի այն կնքելու պահին գործող օրենքով կամ այլ իրավական ակտերով սահմանված՝ կողմերի համար պարտադիր կանոններին </a:t>
            </a:r>
            <a:r>
              <a:rPr lang="hy-AM" sz="1800">
                <a:latin typeface="Arial" charset="0"/>
                <a:cs typeface="Arial" charset="0"/>
              </a:rPr>
              <a:t>(Քաղաքացիական օրենսգիրք, հոդված 438 - «Պայմանագիր և օրենք»)</a:t>
            </a:r>
          </a:p>
        </p:txBody>
      </p:sp>
    </p:spTree>
    <p:extLst>
      <p:ext uri="{BB962C8B-B14F-4D97-AF65-F5344CB8AC3E}">
        <p14:creationId xmlns:p14="http://schemas.microsoft.com/office/powerpoint/2010/main" val="395467502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Grp="1" noChangeArrowheads="1"/>
          </p:cNvSpPr>
          <p:nvPr>
            <p:ph type="title"/>
          </p:nvPr>
        </p:nvSpPr>
        <p:spPr>
          <a:xfrm>
            <a:off x="457200" y="228600"/>
            <a:ext cx="7543800" cy="6556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y-AM" sz="2800" b="1">
                <a:solidFill>
                  <a:srgbClr val="546D7A"/>
                </a:solidFill>
                <a:latin typeface="GHEA Grapalat" charset="0"/>
                <a:cs typeface="GHEA Grapalat" charset="0"/>
              </a:rPr>
              <a:t>1. Պայմանագրի բնույթը</a:t>
            </a:r>
          </a:p>
        </p:txBody>
      </p:sp>
      <p:sp>
        <p:nvSpPr>
          <p:cNvPr id="34820" name="Rectangle 2"/>
          <p:cNvSpPr>
            <a:spLocks noGrp="1" noChangeArrowheads="1"/>
          </p:cNvSpPr>
          <p:nvPr>
            <p:ph sz="quarter" idx="1"/>
          </p:nvPr>
        </p:nvSpPr>
        <p:spPr>
          <a:xfrm>
            <a:off x="457200" y="1719263"/>
            <a:ext cx="8229600" cy="4411662"/>
          </a:xfrm>
        </p:spPr>
        <p:txBody>
          <a:bodyPr>
            <a:normAutofit fontScale="92500"/>
          </a:bodyPr>
          <a:lstStyle/>
          <a:p>
            <a:pPr marL="341313" indent="-341313" eaLnBrk="1" fontAlgn="auto" hangingPunct="1">
              <a:spcBef>
                <a:spcPts val="450"/>
              </a:spcBef>
              <a:spcAft>
                <a:spcPts val="0"/>
              </a:spcAft>
              <a:buClr>
                <a:srgbClr val="330066"/>
              </a:buClr>
              <a:buSzPct val="70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y-AM" sz="2600" dirty="0">
                <a:latin typeface="GHEA Grapalat"/>
                <a:ea typeface="+mn-ea"/>
                <a:cs typeface="GHEA Grapalat"/>
              </a:rPr>
              <a:t>Հեղինակային վարձատրությունից հրաժարվելու մասին պայմանագիրն </a:t>
            </a:r>
            <a:r>
              <a:rPr lang="hy-AM" sz="2600" dirty="0" smtClean="0">
                <a:latin typeface="GHEA Grapalat"/>
                <a:ea typeface="+mn-ea"/>
                <a:cs typeface="GHEA Grapalat"/>
              </a:rPr>
              <a:t>առոչինչ </a:t>
            </a:r>
            <a:r>
              <a:rPr lang="hy-AM" sz="2600" dirty="0">
                <a:latin typeface="GHEA Grapalat"/>
                <a:ea typeface="+mn-ea"/>
                <a:cs typeface="GHEA Grapalat"/>
              </a:rPr>
              <a:t>է։</a:t>
            </a:r>
            <a:r>
              <a:rPr lang="ru-RU" sz="2600" dirty="0">
                <a:latin typeface="GHEA Grapalat"/>
                <a:ea typeface="+mn-ea"/>
                <a:cs typeface="GHEA Grapalat"/>
              </a:rPr>
              <a:t> </a:t>
            </a:r>
            <a:r>
              <a:rPr lang="hy-AM" dirty="0">
                <a:latin typeface="GHEA Grapalat"/>
                <a:ea typeface="+mn-ea"/>
                <a:cs typeface="GHEA Grapalat"/>
              </a:rPr>
              <a:t>(</a:t>
            </a:r>
            <a:r>
              <a:rPr lang="hy-AM" sz="1800" dirty="0">
                <a:latin typeface="GHEA Grapalat"/>
                <a:ea typeface="+mn-ea"/>
                <a:cs typeface="GHEA Grapalat"/>
              </a:rPr>
              <a:t>«Հեղինակային իրավունքի և հարակից իրավունքների մասին» ՀՀ օրենքի 13-րդ հոդվածի 3-րդ մաս)</a:t>
            </a:r>
            <a:r>
              <a:rPr lang="hy-AM" sz="1800" dirty="0" smtClean="0">
                <a:latin typeface="GHEA Grapalat"/>
                <a:ea typeface="+mn-ea"/>
                <a:cs typeface="GHEA Grapalat"/>
              </a:rPr>
              <a:t>.</a:t>
            </a:r>
          </a:p>
          <a:p>
            <a:pPr marL="0" indent="0" eaLnBrk="1" fontAlgn="auto" hangingPunct="1">
              <a:spcBef>
                <a:spcPts val="450"/>
              </a:spcBef>
              <a:spcAft>
                <a:spcPts val="0"/>
              </a:spcAft>
              <a:buClr>
                <a:srgbClr val="330066"/>
              </a:buClr>
              <a:buSzPct val="70000"/>
              <a:buFont typeface="Wingdings 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y-AM" sz="2400" b="1" dirty="0" smtClean="0">
                <a:latin typeface="GHEA Grapalat"/>
                <a:ea typeface="+mn-ea"/>
                <a:cs typeface="GHEA Grapalat"/>
              </a:rPr>
              <a:t>Ի հակադրում</a:t>
            </a:r>
            <a:endParaRPr lang="hy-AM" sz="2400" b="1" dirty="0">
              <a:latin typeface="GHEA Grapalat"/>
              <a:ea typeface="+mn-ea"/>
              <a:cs typeface="GHEA Grapalat"/>
            </a:endParaRPr>
          </a:p>
          <a:p>
            <a:pPr marL="274320" indent="-274320" eaLnBrk="1" fontAlgn="auto" hangingPunct="1">
              <a:spcAft>
                <a:spcPts val="0"/>
              </a:spcAft>
              <a:buFont typeface="Wingdings 2"/>
              <a:buChar char=""/>
              <a:defRPr/>
            </a:pPr>
            <a:r>
              <a:rPr lang="hy-AM" sz="2200" b="1" dirty="0" smtClean="0">
                <a:latin typeface="GHEA Grapalat"/>
                <a:ea typeface="+mn-ea"/>
                <a:cs typeface="GHEA Grapalat"/>
              </a:rPr>
              <a:t>Սահմանադրություն</a:t>
            </a:r>
            <a:r>
              <a:rPr lang="hy-AM" sz="2200" dirty="0" smtClean="0">
                <a:latin typeface="GHEA Grapalat"/>
                <a:ea typeface="+mn-ea"/>
                <a:cs typeface="GHEA Grapalat"/>
              </a:rPr>
              <a:t> (2015թ. փոփոխություններով)</a:t>
            </a:r>
          </a:p>
          <a:p>
            <a:pPr marL="0" indent="0" eaLnBrk="1" fontAlgn="auto" hangingPunct="1">
              <a:spcAft>
                <a:spcPts val="0"/>
              </a:spcAft>
              <a:buFont typeface="Wingdings 2"/>
              <a:buNone/>
              <a:defRPr/>
            </a:pPr>
            <a:r>
              <a:rPr lang="nb-NO" sz="1800" dirty="0" err="1" smtClean="0">
                <a:latin typeface="GHEA Grapalat"/>
                <a:ea typeface="+mn-ea"/>
                <a:cs typeface="GHEA Grapalat"/>
              </a:rPr>
              <a:t>Հոդված</a:t>
            </a:r>
            <a:r>
              <a:rPr lang="nb-NO" sz="1800" dirty="0" smtClean="0">
                <a:latin typeface="GHEA Grapalat"/>
                <a:ea typeface="+mn-ea"/>
                <a:cs typeface="GHEA Grapalat"/>
              </a:rPr>
              <a:t> </a:t>
            </a:r>
            <a:r>
              <a:rPr lang="nb-NO" sz="1800" dirty="0">
                <a:latin typeface="GHEA Grapalat"/>
                <a:ea typeface="+mn-ea"/>
                <a:cs typeface="GHEA Grapalat"/>
              </a:rPr>
              <a:t>60. </a:t>
            </a:r>
            <a:r>
              <a:rPr lang="nb-NO" sz="1800" dirty="0" err="1">
                <a:latin typeface="GHEA Grapalat"/>
                <a:ea typeface="+mn-ea"/>
                <a:cs typeface="GHEA Grapalat"/>
              </a:rPr>
              <a:t>Սեփականության</a:t>
            </a:r>
            <a:r>
              <a:rPr lang="nb-NO" sz="1800" dirty="0">
                <a:latin typeface="GHEA Grapalat"/>
                <a:ea typeface="+mn-ea"/>
                <a:cs typeface="GHEA Grapalat"/>
              </a:rPr>
              <a:t> </a:t>
            </a:r>
            <a:r>
              <a:rPr lang="nb-NO" sz="1800" dirty="0" err="1">
                <a:latin typeface="GHEA Grapalat"/>
                <a:ea typeface="+mn-ea"/>
                <a:cs typeface="GHEA Grapalat"/>
              </a:rPr>
              <a:t>իրավունքը</a:t>
            </a:r>
            <a:r>
              <a:rPr lang="nb-NO" sz="1800" dirty="0">
                <a:latin typeface="GHEA Grapalat"/>
                <a:ea typeface="+mn-ea"/>
                <a:cs typeface="GHEA Grapalat"/>
              </a:rPr>
              <a:t> </a:t>
            </a:r>
          </a:p>
          <a:p>
            <a:pPr marL="342900" indent="-342900" eaLnBrk="1" fontAlgn="auto" hangingPunct="1">
              <a:spcAft>
                <a:spcPts val="0"/>
              </a:spcAft>
              <a:buFont typeface="Wingdings 2"/>
              <a:buAutoNum type="arabicPeriod"/>
              <a:defRPr/>
            </a:pPr>
            <a:r>
              <a:rPr lang="nb-NO" sz="1800" dirty="0" err="1" smtClean="0">
                <a:latin typeface="GHEA Grapalat"/>
                <a:ea typeface="+mn-ea"/>
                <a:cs typeface="GHEA Grapalat"/>
              </a:rPr>
              <a:t>Յուրաքանչյուր</a:t>
            </a:r>
            <a:r>
              <a:rPr lang="nb-NO" sz="1800" dirty="0" smtClean="0">
                <a:latin typeface="GHEA Grapalat"/>
                <a:ea typeface="+mn-ea"/>
                <a:cs typeface="GHEA Grapalat"/>
              </a:rPr>
              <a:t> </a:t>
            </a:r>
            <a:r>
              <a:rPr lang="nb-NO" sz="1800" dirty="0" err="1">
                <a:latin typeface="GHEA Grapalat"/>
                <a:ea typeface="+mn-ea"/>
                <a:cs typeface="GHEA Grapalat"/>
              </a:rPr>
              <a:t>ոք</a:t>
            </a:r>
            <a:r>
              <a:rPr lang="nb-NO" sz="1800" dirty="0">
                <a:latin typeface="GHEA Grapalat"/>
                <a:ea typeface="+mn-ea"/>
                <a:cs typeface="GHEA Grapalat"/>
              </a:rPr>
              <a:t> </a:t>
            </a:r>
            <a:r>
              <a:rPr lang="nb-NO" sz="1800" dirty="0" err="1">
                <a:latin typeface="GHEA Grapalat"/>
                <a:ea typeface="+mn-ea"/>
                <a:cs typeface="GHEA Grapalat"/>
              </a:rPr>
              <a:t>ունի</a:t>
            </a:r>
            <a:r>
              <a:rPr lang="nb-NO" sz="1800" dirty="0">
                <a:latin typeface="GHEA Grapalat"/>
                <a:ea typeface="+mn-ea"/>
                <a:cs typeface="GHEA Grapalat"/>
              </a:rPr>
              <a:t> </a:t>
            </a:r>
            <a:r>
              <a:rPr lang="nb-NO" sz="1800" dirty="0" err="1">
                <a:latin typeface="GHEA Grapalat"/>
                <a:ea typeface="+mn-ea"/>
                <a:cs typeface="GHEA Grapalat"/>
              </a:rPr>
              <a:t>օրինական</a:t>
            </a:r>
            <a:r>
              <a:rPr lang="nb-NO" sz="1800" dirty="0">
                <a:latin typeface="GHEA Grapalat"/>
                <a:ea typeface="+mn-ea"/>
                <a:cs typeface="GHEA Grapalat"/>
              </a:rPr>
              <a:t> </a:t>
            </a:r>
            <a:r>
              <a:rPr lang="nb-NO" sz="1800" dirty="0" err="1">
                <a:latin typeface="GHEA Grapalat"/>
                <a:ea typeface="+mn-ea"/>
                <a:cs typeface="GHEA Grapalat"/>
              </a:rPr>
              <a:t>հիմքով</a:t>
            </a:r>
            <a:r>
              <a:rPr lang="nb-NO" sz="1800" dirty="0">
                <a:latin typeface="GHEA Grapalat"/>
                <a:ea typeface="+mn-ea"/>
                <a:cs typeface="GHEA Grapalat"/>
              </a:rPr>
              <a:t> </a:t>
            </a:r>
            <a:r>
              <a:rPr lang="nb-NO" sz="1800" dirty="0" err="1">
                <a:latin typeface="GHEA Grapalat"/>
                <a:ea typeface="+mn-ea"/>
                <a:cs typeface="GHEA Grapalat"/>
              </a:rPr>
              <a:t>ձեռք</a:t>
            </a:r>
            <a:r>
              <a:rPr lang="nb-NO" sz="1800" dirty="0">
                <a:latin typeface="GHEA Grapalat"/>
                <a:ea typeface="+mn-ea"/>
                <a:cs typeface="GHEA Grapalat"/>
              </a:rPr>
              <a:t> </a:t>
            </a:r>
            <a:r>
              <a:rPr lang="nb-NO" sz="1800" dirty="0" err="1">
                <a:latin typeface="GHEA Grapalat"/>
                <a:ea typeface="+mn-ea"/>
                <a:cs typeface="GHEA Grapalat"/>
              </a:rPr>
              <a:t>բերած</a:t>
            </a:r>
            <a:r>
              <a:rPr lang="nb-NO" sz="1800" dirty="0">
                <a:latin typeface="GHEA Grapalat"/>
                <a:ea typeface="+mn-ea"/>
                <a:cs typeface="GHEA Grapalat"/>
              </a:rPr>
              <a:t> </a:t>
            </a:r>
            <a:r>
              <a:rPr lang="nb-NO" sz="1800" dirty="0" err="1">
                <a:latin typeface="GHEA Grapalat"/>
                <a:ea typeface="+mn-ea"/>
                <a:cs typeface="GHEA Grapalat"/>
              </a:rPr>
              <a:t>սեփականությունն</a:t>
            </a:r>
            <a:r>
              <a:rPr lang="nb-NO" sz="1800" dirty="0">
                <a:latin typeface="GHEA Grapalat"/>
                <a:ea typeface="+mn-ea"/>
                <a:cs typeface="GHEA Grapalat"/>
              </a:rPr>
              <a:t> </a:t>
            </a:r>
            <a:r>
              <a:rPr lang="nb-NO" sz="1800" dirty="0" err="1">
                <a:latin typeface="GHEA Grapalat"/>
                <a:ea typeface="+mn-ea"/>
                <a:cs typeface="GHEA Grapalat"/>
              </a:rPr>
              <a:t>իր</a:t>
            </a:r>
            <a:r>
              <a:rPr lang="nb-NO" sz="1800" dirty="0">
                <a:latin typeface="GHEA Grapalat"/>
                <a:ea typeface="+mn-ea"/>
                <a:cs typeface="GHEA Grapalat"/>
              </a:rPr>
              <a:t> </a:t>
            </a:r>
            <a:r>
              <a:rPr lang="nb-NO" sz="1800" dirty="0" err="1">
                <a:latin typeface="GHEA Grapalat"/>
                <a:ea typeface="+mn-ea"/>
                <a:cs typeface="GHEA Grapalat"/>
              </a:rPr>
              <a:t>հայեցողությամբ</a:t>
            </a:r>
            <a:r>
              <a:rPr lang="nb-NO" sz="1800" dirty="0">
                <a:latin typeface="GHEA Grapalat"/>
                <a:ea typeface="+mn-ea"/>
                <a:cs typeface="GHEA Grapalat"/>
              </a:rPr>
              <a:t> </a:t>
            </a:r>
            <a:r>
              <a:rPr lang="nb-NO" sz="1800" dirty="0" err="1">
                <a:latin typeface="GHEA Grapalat"/>
                <a:ea typeface="+mn-ea"/>
                <a:cs typeface="GHEA Grapalat"/>
              </a:rPr>
              <a:t>տիրապետելու</a:t>
            </a:r>
            <a:r>
              <a:rPr lang="nb-NO" sz="1800" dirty="0">
                <a:latin typeface="GHEA Grapalat"/>
                <a:ea typeface="+mn-ea"/>
                <a:cs typeface="GHEA Grapalat"/>
              </a:rPr>
              <a:t>, </a:t>
            </a:r>
            <a:r>
              <a:rPr lang="nb-NO" sz="1800" dirty="0" err="1">
                <a:latin typeface="GHEA Grapalat"/>
                <a:ea typeface="+mn-ea"/>
                <a:cs typeface="GHEA Grapalat"/>
              </a:rPr>
              <a:t>օգտագործելու</a:t>
            </a:r>
            <a:r>
              <a:rPr lang="nb-NO" sz="1800" dirty="0">
                <a:latin typeface="GHEA Grapalat"/>
                <a:ea typeface="+mn-ea"/>
                <a:cs typeface="GHEA Grapalat"/>
              </a:rPr>
              <a:t> </a:t>
            </a:r>
            <a:r>
              <a:rPr lang="nb-NO" sz="1800" dirty="0" err="1">
                <a:latin typeface="GHEA Grapalat"/>
                <a:ea typeface="+mn-ea"/>
                <a:cs typeface="GHEA Grapalat"/>
              </a:rPr>
              <a:t>եւ</a:t>
            </a:r>
            <a:r>
              <a:rPr lang="nb-NO" sz="1800" dirty="0">
                <a:latin typeface="GHEA Grapalat"/>
                <a:ea typeface="+mn-ea"/>
                <a:cs typeface="GHEA Grapalat"/>
              </a:rPr>
              <a:t> </a:t>
            </a:r>
            <a:r>
              <a:rPr lang="nb-NO" sz="1800" dirty="0" err="1">
                <a:latin typeface="GHEA Grapalat"/>
                <a:ea typeface="+mn-ea"/>
                <a:cs typeface="GHEA Grapalat"/>
              </a:rPr>
              <a:t>տնօրինելու</a:t>
            </a:r>
            <a:r>
              <a:rPr lang="nb-NO" sz="1800" dirty="0">
                <a:latin typeface="GHEA Grapalat"/>
                <a:ea typeface="+mn-ea"/>
                <a:cs typeface="GHEA Grapalat"/>
              </a:rPr>
              <a:t> </a:t>
            </a:r>
            <a:r>
              <a:rPr lang="nb-NO" sz="1800" dirty="0" err="1">
                <a:latin typeface="GHEA Grapalat"/>
                <a:ea typeface="+mn-ea"/>
                <a:cs typeface="GHEA Grapalat"/>
              </a:rPr>
              <a:t>իրավունք</a:t>
            </a:r>
            <a:r>
              <a:rPr lang="nb-NO" sz="1800" dirty="0">
                <a:latin typeface="GHEA Grapalat"/>
                <a:ea typeface="+mn-ea"/>
                <a:cs typeface="GHEA Grapalat"/>
              </a:rPr>
              <a:t>: </a:t>
            </a:r>
            <a:endParaRPr lang="nb-NO" sz="1800" dirty="0" smtClean="0">
              <a:latin typeface="GHEA Grapalat"/>
              <a:ea typeface="+mn-ea"/>
              <a:cs typeface="GHEA Grapalat"/>
            </a:endParaRPr>
          </a:p>
          <a:p>
            <a:pPr marL="0" indent="0" eaLnBrk="1" fontAlgn="auto" hangingPunct="1">
              <a:spcAft>
                <a:spcPts val="0"/>
              </a:spcAft>
              <a:buFont typeface="Wingdings 2"/>
              <a:buNone/>
              <a:defRPr/>
            </a:pPr>
            <a:endParaRPr lang="nb-NO" sz="1800" dirty="0">
              <a:latin typeface="GHEA Grapalat"/>
              <a:ea typeface="+mn-ea"/>
              <a:cs typeface="GHEA Grapalat"/>
            </a:endParaRPr>
          </a:p>
          <a:p>
            <a:pPr marL="274320" indent="-274320" eaLnBrk="1" fontAlgn="auto" hangingPunct="1">
              <a:spcAft>
                <a:spcPts val="0"/>
              </a:spcAft>
              <a:buFont typeface="Wingdings 2"/>
              <a:buChar char=""/>
              <a:defRPr/>
            </a:pPr>
            <a:r>
              <a:rPr lang="nb-NO" sz="2200" b="1" dirty="0" err="1" smtClean="0">
                <a:latin typeface="GHEA Grapalat"/>
                <a:ea typeface="+mn-ea"/>
                <a:cs typeface="GHEA Grapalat"/>
              </a:rPr>
              <a:t>Քաղաքացիական</a:t>
            </a:r>
            <a:r>
              <a:rPr lang="nb-NO" sz="2200" b="1" dirty="0" smtClean="0">
                <a:latin typeface="GHEA Grapalat"/>
                <a:ea typeface="+mn-ea"/>
                <a:cs typeface="GHEA Grapalat"/>
              </a:rPr>
              <a:t> </a:t>
            </a:r>
            <a:r>
              <a:rPr lang="nb-NO" sz="2200" b="1" dirty="0" err="1" smtClean="0">
                <a:latin typeface="GHEA Grapalat"/>
                <a:ea typeface="+mn-ea"/>
                <a:cs typeface="GHEA Grapalat"/>
              </a:rPr>
              <a:t>Օրենսգիրք</a:t>
            </a:r>
            <a:endParaRPr lang="nb-NO" sz="2200" b="1" dirty="0" smtClean="0">
              <a:latin typeface="GHEA Grapalat"/>
              <a:ea typeface="+mn-ea"/>
              <a:cs typeface="GHEA Grapalat"/>
            </a:endParaRPr>
          </a:p>
          <a:p>
            <a:pPr marL="0" indent="0" eaLnBrk="1" fontAlgn="auto" hangingPunct="1">
              <a:spcAft>
                <a:spcPts val="0"/>
              </a:spcAft>
              <a:buFont typeface="Wingdings 2"/>
              <a:buNone/>
              <a:defRPr/>
            </a:pPr>
            <a:r>
              <a:rPr lang="nb-NO" sz="1800" dirty="0" err="1" smtClean="0">
                <a:latin typeface="GHEA Grapalat"/>
                <a:ea typeface="+mn-ea"/>
                <a:cs typeface="GHEA Grapalat"/>
              </a:rPr>
              <a:t>Հոդված</a:t>
            </a:r>
            <a:r>
              <a:rPr lang="nb-NO" sz="1800" dirty="0" smtClean="0">
                <a:latin typeface="GHEA Grapalat"/>
                <a:ea typeface="+mn-ea"/>
                <a:cs typeface="GHEA Grapalat"/>
              </a:rPr>
              <a:t> 437.  </a:t>
            </a:r>
            <a:r>
              <a:rPr lang="nb-NO" sz="1800" dirty="0" err="1" smtClean="0">
                <a:latin typeface="GHEA Grapalat"/>
                <a:ea typeface="+mn-ea"/>
                <a:cs typeface="GHEA Grapalat"/>
              </a:rPr>
              <a:t>Պայմանագրի</a:t>
            </a:r>
            <a:r>
              <a:rPr lang="nb-NO" sz="1800" dirty="0" smtClean="0">
                <a:latin typeface="GHEA Grapalat"/>
                <a:ea typeface="+mn-ea"/>
                <a:cs typeface="GHEA Grapalat"/>
              </a:rPr>
              <a:t> </a:t>
            </a:r>
            <a:r>
              <a:rPr lang="nb-NO" sz="1800" dirty="0" err="1" smtClean="0">
                <a:latin typeface="GHEA Grapalat"/>
                <a:ea typeface="+mn-ea"/>
                <a:cs typeface="GHEA Grapalat"/>
              </a:rPr>
              <a:t>ազատություն</a:t>
            </a:r>
            <a:endParaRPr lang="nb-NO" sz="1800" dirty="0">
              <a:latin typeface="GHEA Grapalat"/>
              <a:ea typeface="+mn-ea"/>
              <a:cs typeface="GHEA Grapalat"/>
            </a:endParaRPr>
          </a:p>
          <a:p>
            <a:pPr marL="0" indent="0" eaLnBrk="1" fontAlgn="auto" hangingPunct="1">
              <a:spcBef>
                <a:spcPts val="450"/>
              </a:spcBef>
              <a:spcAft>
                <a:spcPts val="0"/>
              </a:spcAft>
              <a:buClr>
                <a:srgbClr val="330066"/>
              </a:buClr>
              <a:buSzPct val="70000"/>
              <a:buFont typeface="Wingdings 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nb-NO" sz="1800" dirty="0">
                <a:latin typeface="GHEA Grapalat"/>
                <a:ea typeface="+mn-ea"/>
                <a:cs typeface="GHEA Grapalat"/>
              </a:rPr>
              <a:t>1. </a:t>
            </a:r>
            <a:r>
              <a:rPr lang="nb-NO" sz="1800" dirty="0" err="1">
                <a:latin typeface="GHEA Grapalat"/>
                <a:ea typeface="+mn-ea"/>
                <a:cs typeface="GHEA Grapalat"/>
              </a:rPr>
              <a:t>Քաղաքացիները</a:t>
            </a:r>
            <a:r>
              <a:rPr lang="nb-NO" sz="1800" dirty="0">
                <a:latin typeface="GHEA Grapalat"/>
                <a:ea typeface="+mn-ea"/>
                <a:cs typeface="GHEA Grapalat"/>
              </a:rPr>
              <a:t> </a:t>
            </a:r>
            <a:r>
              <a:rPr lang="nb-NO" sz="1800" dirty="0" err="1">
                <a:latin typeface="GHEA Grapalat"/>
                <a:ea typeface="+mn-ea"/>
                <a:cs typeface="GHEA Grapalat"/>
              </a:rPr>
              <a:t>և</a:t>
            </a:r>
            <a:r>
              <a:rPr lang="nb-NO" sz="1800" dirty="0">
                <a:latin typeface="GHEA Grapalat"/>
                <a:ea typeface="+mn-ea"/>
                <a:cs typeface="GHEA Grapalat"/>
              </a:rPr>
              <a:t> </a:t>
            </a:r>
            <a:r>
              <a:rPr lang="nb-NO" sz="1800" dirty="0" err="1">
                <a:latin typeface="GHEA Grapalat"/>
                <a:ea typeface="+mn-ea"/>
                <a:cs typeface="GHEA Grapalat"/>
              </a:rPr>
              <a:t>իրավաբանական</a:t>
            </a:r>
            <a:r>
              <a:rPr lang="nb-NO" sz="1800" dirty="0">
                <a:latin typeface="GHEA Grapalat"/>
                <a:ea typeface="+mn-ea"/>
                <a:cs typeface="GHEA Grapalat"/>
              </a:rPr>
              <a:t> </a:t>
            </a:r>
            <a:r>
              <a:rPr lang="nb-NO" sz="1800" dirty="0" err="1">
                <a:latin typeface="GHEA Grapalat"/>
                <a:ea typeface="+mn-ea"/>
                <a:cs typeface="GHEA Grapalat"/>
              </a:rPr>
              <a:t>անձինք</a:t>
            </a:r>
            <a:r>
              <a:rPr lang="nb-NO" sz="1800" dirty="0">
                <a:latin typeface="GHEA Grapalat"/>
                <a:ea typeface="+mn-ea"/>
                <a:cs typeface="GHEA Grapalat"/>
              </a:rPr>
              <a:t> </a:t>
            </a:r>
            <a:r>
              <a:rPr lang="nb-NO" sz="1800" dirty="0" err="1">
                <a:latin typeface="GHEA Grapalat"/>
                <a:ea typeface="+mn-ea"/>
                <a:cs typeface="GHEA Grapalat"/>
              </a:rPr>
              <a:t>ազատ</a:t>
            </a:r>
            <a:r>
              <a:rPr lang="nb-NO" sz="1800" dirty="0">
                <a:latin typeface="GHEA Grapalat"/>
                <a:ea typeface="+mn-ea"/>
                <a:cs typeface="GHEA Grapalat"/>
              </a:rPr>
              <a:t> </a:t>
            </a:r>
            <a:r>
              <a:rPr lang="nb-NO" sz="1800" dirty="0" err="1">
                <a:latin typeface="GHEA Grapalat"/>
                <a:ea typeface="+mn-ea"/>
                <a:cs typeface="GHEA Grapalat"/>
              </a:rPr>
              <a:t>են</a:t>
            </a:r>
            <a:r>
              <a:rPr lang="nb-NO" sz="1800" dirty="0">
                <a:latin typeface="GHEA Grapalat"/>
                <a:ea typeface="+mn-ea"/>
                <a:cs typeface="GHEA Grapalat"/>
              </a:rPr>
              <a:t> </a:t>
            </a:r>
            <a:r>
              <a:rPr lang="nb-NO" sz="1800" dirty="0" err="1">
                <a:latin typeface="GHEA Grapalat"/>
                <a:ea typeface="+mn-ea"/>
                <a:cs typeface="GHEA Grapalat"/>
              </a:rPr>
              <a:t>պայմանագիր</a:t>
            </a:r>
            <a:r>
              <a:rPr lang="nb-NO" sz="1800" dirty="0">
                <a:latin typeface="GHEA Grapalat"/>
                <a:ea typeface="+mn-ea"/>
                <a:cs typeface="GHEA Grapalat"/>
              </a:rPr>
              <a:t> </a:t>
            </a:r>
            <a:r>
              <a:rPr lang="nb-NO" sz="1800" dirty="0" err="1">
                <a:latin typeface="GHEA Grapalat"/>
                <a:ea typeface="+mn-ea"/>
                <a:cs typeface="GHEA Grapalat"/>
              </a:rPr>
              <a:t>կնքելիս</a:t>
            </a:r>
            <a:r>
              <a:rPr lang="nb-NO" sz="1800" dirty="0">
                <a:latin typeface="GHEA Grapalat"/>
                <a:ea typeface="+mn-ea"/>
                <a:cs typeface="GHEA Grapalat"/>
              </a:rPr>
              <a:t>:</a:t>
            </a:r>
            <a:endParaRPr lang="hy-AM" sz="1800" dirty="0">
              <a:latin typeface="GHEA Grapalat"/>
              <a:ea typeface="+mn-ea"/>
              <a:cs typeface="GHEA Grapalat"/>
            </a:endParaRPr>
          </a:p>
        </p:txBody>
      </p:sp>
    </p:spTree>
    <p:extLst>
      <p:ext uri="{BB962C8B-B14F-4D97-AF65-F5344CB8AC3E}">
        <p14:creationId xmlns:p14="http://schemas.microsoft.com/office/powerpoint/2010/main" val="231866444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Grp="1" noChangeArrowheads="1"/>
          </p:cNvSpPr>
          <p:nvPr>
            <p:ph type="title"/>
          </p:nvPr>
        </p:nvSpPr>
        <p:spPr>
          <a:xfrm>
            <a:off x="762000" y="228600"/>
            <a:ext cx="7543800" cy="6556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y-AM" sz="2800" b="1" dirty="0">
                <a:solidFill>
                  <a:srgbClr val="546D7A"/>
                </a:solidFill>
                <a:latin typeface="GHEA Grapalat" charset="0"/>
                <a:cs typeface="GHEA Grapalat" charset="0"/>
              </a:rPr>
              <a:t>2. Հետկանչի իրավունք</a:t>
            </a:r>
          </a:p>
        </p:txBody>
      </p:sp>
      <p:sp>
        <p:nvSpPr>
          <p:cNvPr id="109570" name="Rectangle 2"/>
          <p:cNvSpPr>
            <a:spLocks noGrp="1" noChangeArrowheads="1"/>
          </p:cNvSpPr>
          <p:nvPr>
            <p:ph sz="quarter" idx="1"/>
          </p:nvPr>
        </p:nvSpPr>
        <p:spPr>
          <a:xfrm>
            <a:off x="457200" y="1719263"/>
            <a:ext cx="8229600" cy="4411662"/>
          </a:xfrm>
        </p:spPr>
        <p:txBody>
          <a:bodyPr/>
          <a:lstStyle/>
          <a:p>
            <a:pPr marL="341313" indent="-341313" eaLnBrk="1" hangingPunct="1">
              <a:buClr>
                <a:srgbClr val="330066"/>
              </a:buClr>
              <a:buSzPct val="70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hy-AM" dirty="0">
                <a:latin typeface="Arial" charset="0"/>
                <a:cs typeface="Arial" charset="0"/>
              </a:rPr>
              <a:t>Իրավատերերի հետկանչի իրավունքը, ըստ «Հեղինակային իրավունքի և հարակից իրավունքների մասին» ՀՀ Օրենքի, չի համապատասխանում </a:t>
            </a:r>
            <a:r>
              <a:rPr lang="en-US" dirty="0">
                <a:latin typeface="Arial" charset="0"/>
                <a:cs typeface="Arial" charset="0"/>
              </a:rPr>
              <a:t>CC </a:t>
            </a:r>
            <a:r>
              <a:rPr lang="hy-AM" dirty="0">
                <a:latin typeface="Arial" charset="0"/>
                <a:cs typeface="Arial" charset="0"/>
              </a:rPr>
              <a:t>լիցենզիայի դրույթին։</a:t>
            </a:r>
          </a:p>
          <a:p>
            <a:pPr marL="341313" indent="-341313" eaLnBrk="1" hangingPunct="1">
              <a:buClr>
                <a:srgbClr val="330066"/>
              </a:buClr>
              <a:buSzPct val="70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hy-AM" dirty="0">
                <a:latin typeface="Arial" charset="0"/>
                <a:cs typeface="Arial" charset="0"/>
              </a:rPr>
              <a:t>CC պայմանագրերը չեն կարող հետ կանչվել (հնարավոր է դադարեցնել ստեղծագործության տարածումը)։</a:t>
            </a:r>
          </a:p>
        </p:txBody>
      </p:sp>
    </p:spTree>
    <p:extLst>
      <p:ext uri="{BB962C8B-B14F-4D97-AF65-F5344CB8AC3E}">
        <p14:creationId xmlns:p14="http://schemas.microsoft.com/office/powerpoint/2010/main" val="387073413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1"/>
          <p:cNvPicPr>
            <a:picLocks noChangeAspect="1" noChangeArrowheads="1"/>
          </p:cNvPicPr>
          <p:nvPr/>
        </p:nvPicPr>
        <p:blipFill>
          <a:blip r:embed="rId3">
            <a:extLst>
              <a:ext uri="{28A0092B-C50C-407E-A947-70E740481C1C}">
                <a14:useLocalDpi xmlns:a14="http://schemas.microsoft.com/office/drawing/2010/main" val="0"/>
              </a:ext>
            </a:extLst>
          </a:blip>
          <a:srcRect t="20749" b="20874"/>
          <a:stretch>
            <a:fillRect/>
          </a:stretch>
        </p:blipFill>
        <p:spPr bwMode="auto">
          <a:xfrm>
            <a:off x="152400" y="1524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1618"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4638"/>
            <a:ext cx="82296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4"/>
          <p:cNvSpPr>
            <a:spLocks/>
          </p:cNvSpPr>
          <p:nvPr/>
        </p:nvSpPr>
        <p:spPr bwMode="auto">
          <a:xfrm>
            <a:off x="2667000" y="5257800"/>
            <a:ext cx="4068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4000" b="1">
                <a:solidFill>
                  <a:schemeClr val="tx1"/>
                </a:solidFill>
                <a:ea typeface="MS PGothic" charset="0"/>
                <a:cs typeface="MS PGothic" charset="0"/>
              </a:rPr>
              <a:t>Հարցեր</a:t>
            </a:r>
            <a:endParaRPr lang="en-US" sz="2000" b="1">
              <a:solidFill>
                <a:schemeClr val="tx1"/>
              </a:solidFill>
              <a:ea typeface="MS PGothic" charset="0"/>
              <a:cs typeface="MS PGothic" charset="0"/>
            </a:endParaRPr>
          </a:p>
        </p:txBody>
      </p:sp>
      <p:sp>
        <p:nvSpPr>
          <p:cNvPr id="111620" name="TextBox 7"/>
          <p:cNvSpPr txBox="1">
            <a:spLocks noChangeArrowheads="1"/>
          </p:cNvSpPr>
          <p:nvPr/>
        </p:nvSpPr>
        <p:spPr bwMode="auto">
          <a:xfrm>
            <a:off x="0" y="6623050"/>
            <a:ext cx="75406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p>
            <a:fld id="{A54CB248-D674-AB41-8CC3-F434DB1F5EC9}" type="slidenum">
              <a:rPr lang="en-US" sz="900">
                <a:solidFill>
                  <a:srgbClr val="000000"/>
                </a:solidFill>
                <a:latin typeface="Helvetica Neue Light" charset="0"/>
                <a:ea typeface="ヒラギノ角ゴ ProN W3" charset="0"/>
                <a:cs typeface="ヒラギノ角ゴ ProN W3" charset="0"/>
                <a:sym typeface="Helvetica Neue Light" charset="0"/>
              </a:rPr>
              <a:pPr/>
              <a:t>44</a:t>
            </a:fld>
            <a:endParaRPr lang="en-US" sz="900">
              <a:solidFill>
                <a:srgbClr val="000000"/>
              </a:solidFill>
              <a:latin typeface="Helvetica Neue Light" charset="0"/>
              <a:ea typeface="ヒラギノ角ゴ ProN W3" charset="0"/>
              <a:cs typeface="ヒラギノ角ゴ ProN W3" charset="0"/>
              <a:sym typeface="Helvetica Neue Light" charset="0"/>
            </a:endParaRPr>
          </a:p>
        </p:txBody>
      </p:sp>
    </p:spTree>
    <p:extLst>
      <p:ext uri="{BB962C8B-B14F-4D97-AF65-F5344CB8AC3E}">
        <p14:creationId xmlns:p14="http://schemas.microsoft.com/office/powerpoint/2010/main" val="84928798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Grp="1" noChangeArrowheads="1"/>
          </p:cNvSpPr>
          <p:nvPr>
            <p:ph type="title"/>
          </p:nvPr>
        </p:nvSpPr>
        <p:spPr>
          <a:xfrm>
            <a:off x="838200" y="1828800"/>
            <a:ext cx="7543800" cy="3810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y-AM" dirty="0">
                <a:solidFill>
                  <a:srgbClr val="546D7A"/>
                </a:solidFill>
                <a:latin typeface="Sylfaen" charset="0"/>
                <a:cs typeface="Arial" charset="0"/>
              </a:rPr>
              <a:t>Շնորհակալություն</a:t>
            </a:r>
            <a:r>
              <a:rPr lang="hy-AM" dirty="0">
                <a:latin typeface="Sylfaen" charset="0"/>
                <a:cs typeface="Arial" charset="0"/>
              </a:rPr>
              <a:t/>
            </a:r>
            <a:br>
              <a:rPr lang="hy-AM" dirty="0">
                <a:latin typeface="Sylfaen" charset="0"/>
                <a:cs typeface="Arial" charset="0"/>
              </a:rPr>
            </a:br>
            <a:r>
              <a:rPr lang="hy-AM" dirty="0">
                <a:latin typeface="Sylfaen" charset="0"/>
                <a:cs typeface="Arial" charset="0"/>
              </a:rPr>
              <a:t> </a:t>
            </a:r>
            <a:br>
              <a:rPr lang="hy-AM" dirty="0">
                <a:latin typeface="Sylfaen" charset="0"/>
                <a:cs typeface="Arial" charset="0"/>
              </a:rPr>
            </a:br>
            <a:r>
              <a:rPr lang="hy-AM" sz="2400" dirty="0">
                <a:latin typeface="Sylfaen" charset="0"/>
                <a:cs typeface="Arial" charset="0"/>
              </a:rPr>
              <a:t>Մովսես Հակոբյան</a:t>
            </a:r>
            <a:br>
              <a:rPr lang="hy-AM" sz="2400" dirty="0">
                <a:latin typeface="Sylfaen" charset="0"/>
                <a:cs typeface="Arial" charset="0"/>
              </a:rPr>
            </a:br>
            <a:r>
              <a:rPr lang="hy-AM" sz="2400" dirty="0">
                <a:latin typeface="Sylfaen" charset="0"/>
                <a:cs typeface="Arial" charset="0"/>
              </a:rPr>
              <a:t/>
            </a:r>
            <a:br>
              <a:rPr lang="hy-AM" sz="2400" dirty="0">
                <a:latin typeface="Sylfaen" charset="0"/>
                <a:cs typeface="Arial" charset="0"/>
              </a:rPr>
            </a:br>
            <a:r>
              <a:rPr lang="hy-AM" sz="2000" i="1" dirty="0">
                <a:latin typeface="Sylfaen" charset="0"/>
                <a:cs typeface="Arial" charset="0"/>
              </a:rPr>
              <a:t/>
            </a:r>
            <a:br>
              <a:rPr lang="hy-AM" sz="2000" i="1" dirty="0">
                <a:latin typeface="Sylfaen" charset="0"/>
                <a:cs typeface="Arial" charset="0"/>
              </a:rPr>
            </a:br>
            <a:r>
              <a:rPr lang="hy-AM" sz="2000" i="1" dirty="0">
                <a:latin typeface="Sylfaen" charset="0"/>
                <a:cs typeface="Arial" charset="0"/>
              </a:rPr>
              <a:t/>
            </a:r>
            <a:br>
              <a:rPr lang="hy-AM" sz="2000" i="1" dirty="0">
                <a:latin typeface="Sylfaen" charset="0"/>
                <a:cs typeface="Arial" charset="0"/>
              </a:rPr>
            </a:br>
            <a:r>
              <a:rPr lang="hy-AM" sz="2000" i="1" dirty="0">
                <a:latin typeface="Sylfaen" charset="0"/>
                <a:cs typeface="Arial" charset="0"/>
              </a:rPr>
              <a:t>Գրանդլեքս</a:t>
            </a:r>
            <a:r>
              <a:rPr lang="en-US" sz="2000" i="1" dirty="0">
                <a:latin typeface="Sylfaen" charset="0"/>
                <a:cs typeface="Arial" charset="0"/>
              </a:rPr>
              <a:t/>
            </a:r>
            <a:br>
              <a:rPr lang="en-US" sz="2000" i="1" dirty="0">
                <a:latin typeface="Sylfaen" charset="0"/>
                <a:cs typeface="Arial" charset="0"/>
              </a:rPr>
            </a:br>
            <a:r>
              <a:rPr lang="en-US" sz="2000" i="1" dirty="0">
                <a:latin typeface="Sylfaen" charset="0"/>
                <a:cs typeface="Arial" charset="0"/>
                <a:hlinkClick r:id="rId3"/>
              </a:rPr>
              <a:t>movses.hakobyan@gmail.com</a:t>
            </a:r>
            <a:r>
              <a:rPr lang="en-US" sz="2000" i="1" dirty="0">
                <a:latin typeface="Sylfaen" charset="0"/>
                <a:cs typeface="Arial" charset="0"/>
              </a:rPr>
              <a:t> </a:t>
            </a:r>
          </a:p>
        </p:txBody>
      </p:sp>
      <p:pic>
        <p:nvPicPr>
          <p:cNvPr id="113666" name="Picture 3" descr="http://i.creativecommons.org/l/by/3.0/88x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791200"/>
            <a:ext cx="15240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70074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marL="342900" indent="-342900" eaLnBrk="1" hangingPunct="1"/>
            <a:r>
              <a:rPr lang="hy-AM" sz="3200" b="1">
                <a:solidFill>
                  <a:srgbClr val="546D7A"/>
                </a:solidFill>
                <a:latin typeface="Arial" charset="0"/>
              </a:rPr>
              <a:t>Հեղինակային իրավունքի պայմանագրերը</a:t>
            </a:r>
          </a:p>
        </p:txBody>
      </p:sp>
      <p:sp>
        <p:nvSpPr>
          <p:cNvPr id="36866" name="Content Placeholder 2"/>
          <p:cNvSpPr>
            <a:spLocks noGrp="1"/>
          </p:cNvSpPr>
          <p:nvPr>
            <p:ph sz="quarter" idx="1"/>
          </p:nvPr>
        </p:nvSpPr>
        <p:spPr>
          <a:xfrm>
            <a:off x="301625" y="1527175"/>
            <a:ext cx="8504238" cy="4572000"/>
          </a:xfrm>
        </p:spPr>
        <p:txBody>
          <a:bodyPr/>
          <a:lstStyle/>
          <a:p>
            <a:pPr lvl="1" indent="-342900" eaLnBrk="1" hangingPunct="1">
              <a:lnSpc>
                <a:spcPct val="95000"/>
              </a:lnSpc>
              <a:buClr>
                <a:srgbClr val="000000"/>
              </a:buClr>
              <a:buSzPct val="100000"/>
              <a:buFontTx/>
              <a:buChar char="•"/>
            </a:pPr>
            <a:endParaRPr lang="en-US" sz="2700">
              <a:solidFill>
                <a:srgbClr val="000000"/>
              </a:solidFill>
              <a:latin typeface="Arial" charset="0"/>
            </a:endParaRPr>
          </a:p>
          <a:p>
            <a:pPr lvl="1" indent="-342900" eaLnBrk="1" hangingPunct="1">
              <a:lnSpc>
                <a:spcPct val="95000"/>
              </a:lnSpc>
              <a:buClr>
                <a:srgbClr val="000000"/>
              </a:buClr>
              <a:buSzPct val="100000"/>
              <a:buFontTx/>
              <a:buChar char="•"/>
            </a:pPr>
            <a:r>
              <a:rPr lang="hy-AM" sz="2700" b="1">
                <a:solidFill>
                  <a:srgbClr val="000000"/>
                </a:solidFill>
                <a:latin typeface="Arial" charset="0"/>
              </a:rPr>
              <a:t>Բացառիկ պայմանագիր. </a:t>
            </a:r>
            <a:r>
              <a:rPr lang="hy-AM" sz="2700">
                <a:solidFill>
                  <a:srgbClr val="000000"/>
                </a:solidFill>
                <a:latin typeface="Arial" charset="0"/>
              </a:rPr>
              <a:t>բոլոր իրավունքների տրամադրում</a:t>
            </a:r>
            <a:endParaRPr lang="en-US" sz="2700">
              <a:solidFill>
                <a:srgbClr val="000000"/>
              </a:solidFill>
              <a:latin typeface="Arial" charset="0"/>
            </a:endParaRPr>
          </a:p>
          <a:p>
            <a:pPr lvl="1" indent="-342900" eaLnBrk="1" hangingPunct="1">
              <a:lnSpc>
                <a:spcPct val="95000"/>
              </a:lnSpc>
              <a:buClr>
                <a:srgbClr val="000000"/>
              </a:buClr>
              <a:buSzPct val="100000"/>
              <a:buFontTx/>
              <a:buChar char="•"/>
            </a:pPr>
            <a:endParaRPr lang="en-US" sz="2700">
              <a:solidFill>
                <a:srgbClr val="000000"/>
              </a:solidFill>
              <a:latin typeface="Arial" charset="0"/>
            </a:endParaRPr>
          </a:p>
          <a:p>
            <a:pPr lvl="1" indent="-342900" eaLnBrk="1" hangingPunct="1">
              <a:lnSpc>
                <a:spcPct val="95000"/>
              </a:lnSpc>
              <a:buClr>
                <a:srgbClr val="000000"/>
              </a:buClr>
              <a:buSzPct val="100000"/>
              <a:buFontTx/>
              <a:buChar char="•"/>
            </a:pPr>
            <a:r>
              <a:rPr lang="hy-AM" sz="2700" b="1">
                <a:solidFill>
                  <a:srgbClr val="000000"/>
                </a:solidFill>
                <a:latin typeface="Arial" charset="0"/>
              </a:rPr>
              <a:t>Ոչ բացառիկ պայմանագիր</a:t>
            </a:r>
            <a:r>
              <a:rPr lang="hy-AM" sz="2700">
                <a:solidFill>
                  <a:srgbClr val="000000"/>
                </a:solidFill>
                <a:latin typeface="Arial" charset="0"/>
              </a:rPr>
              <a:t>. որոշակի իրավունքների տրամադրում, ըստ ձեր ցանկության (օր՝ </a:t>
            </a:r>
            <a:r>
              <a:rPr lang="hy-AM" sz="2400">
                <a:solidFill>
                  <a:srgbClr val="000000"/>
                </a:solidFill>
                <a:latin typeface="Arial" charset="0"/>
              </a:rPr>
              <a:t>Creative Commons</a:t>
            </a:r>
            <a:r>
              <a:rPr lang="hy-AM" sz="2700">
                <a:solidFill>
                  <a:srgbClr val="000000"/>
                </a:solidFill>
                <a:latin typeface="Arial" charset="0"/>
              </a:rPr>
              <a:t>)</a:t>
            </a:r>
            <a:endParaRPr lang="en-US">
              <a:latin typeface="Georgia" charset="0"/>
            </a:endParaRPr>
          </a:p>
        </p:txBody>
      </p:sp>
    </p:spTree>
    <p:extLst>
      <p:ext uri="{BB962C8B-B14F-4D97-AF65-F5344CB8AC3E}">
        <p14:creationId xmlns:p14="http://schemas.microsoft.com/office/powerpoint/2010/main" val="27320243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320675" y="365125"/>
            <a:ext cx="76358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ctr" eaLnBrk="1" hangingPunct="1">
              <a:spcBef>
                <a:spcPts val="800"/>
              </a:spcBef>
            </a:pPr>
            <a:r>
              <a:rPr lang="en-US" sz="3400" b="1">
                <a:solidFill>
                  <a:srgbClr val="000000"/>
                </a:solidFill>
                <a:latin typeface="Sylfaen" charset="0"/>
              </a:rPr>
              <a:t>CREATIVE COMMONS (CC)</a:t>
            </a:r>
          </a:p>
          <a:p>
            <a:pPr algn="ctr" eaLnBrk="1" hangingPunct="1">
              <a:spcBef>
                <a:spcPts val="800"/>
              </a:spcBef>
            </a:pPr>
            <a:r>
              <a:rPr lang="hy-AM" sz="3400" b="1">
                <a:solidFill>
                  <a:srgbClr val="222222"/>
                </a:solidFill>
                <a:latin typeface="Sylfaen" charset="0"/>
              </a:rPr>
              <a:t>ՍՏԵՂԾԱԳՈՐԾԱԿԱՆ ՀԱՄԱՅՆՔՆԵՐ</a:t>
            </a:r>
          </a:p>
        </p:txBody>
      </p:sp>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20875"/>
            <a:ext cx="7132638"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18079271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990600" y="76200"/>
            <a:ext cx="7543800" cy="884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a:solidFill>
                  <a:srgbClr val="546D7A"/>
                </a:solidFill>
                <a:latin typeface="Arial" charset="0"/>
                <a:cs typeface="Arial" charset="0"/>
              </a:rPr>
              <a:t>Creative Commons</a:t>
            </a:r>
            <a:r>
              <a:rPr lang="hy-AM" sz="3600" b="1">
                <a:solidFill>
                  <a:srgbClr val="546D7A"/>
                </a:solidFill>
                <a:latin typeface="Arial" charset="0"/>
                <a:cs typeface="Arial" charset="0"/>
              </a:rPr>
              <a:t>, </a:t>
            </a:r>
            <a:r>
              <a:rPr lang="en-US" sz="3600" b="1">
                <a:solidFill>
                  <a:srgbClr val="546D7A"/>
                </a:solidFill>
                <a:latin typeface="Arial" charset="0"/>
                <a:cs typeface="Arial" charset="0"/>
              </a:rPr>
              <a:t>Inc.</a:t>
            </a:r>
          </a:p>
        </p:txBody>
      </p:sp>
      <p:sp>
        <p:nvSpPr>
          <p:cNvPr id="3075" name="Rectangle 2"/>
          <p:cNvSpPr>
            <a:spLocks noGrp="1" noChangeArrowheads="1"/>
          </p:cNvSpPr>
          <p:nvPr>
            <p:ph sz="quarter" idx="1"/>
          </p:nvPr>
        </p:nvSpPr>
        <p:spPr>
          <a:xfrm>
            <a:off x="381000" y="1905000"/>
            <a:ext cx="8382000" cy="4343400"/>
          </a:xfrm>
        </p:spPr>
        <p:txBody>
          <a:bodyPr>
            <a:normAutofit fontScale="92500" lnSpcReduction="10000"/>
          </a:bodyPr>
          <a:lstStyle/>
          <a:p>
            <a:pPr marL="274320" indent="-274320" algn="ctr" eaLnBrk="1" fontAlgn="auto" hangingPunct="1">
              <a:spcAft>
                <a:spcPts val="0"/>
              </a:spcAft>
              <a:buFont typeface="Wingdings 2"/>
              <a:buChar char=""/>
              <a:tabLst>
                <a:tab pos="88900" algn="l"/>
                <a:tab pos="268288" algn="l"/>
              </a:tabLst>
              <a:defRPr/>
            </a:pPr>
            <a:r>
              <a:rPr lang="hy-AM" sz="2600" dirty="0" smtClean="0">
                <a:ea typeface="+mn-ea"/>
                <a:cs typeface="+mn-cs"/>
              </a:rPr>
              <a:t>ԱՄՆ</a:t>
            </a:r>
            <a:r>
              <a:rPr lang="hy-AM" sz="2600" dirty="0">
                <a:ea typeface="+mn-ea"/>
                <a:cs typeface="+mn-cs"/>
              </a:rPr>
              <a:t>, Մասաչուսետս, հարկերից ազատված բարեգործական կորպոռացիա</a:t>
            </a:r>
          </a:p>
          <a:p>
            <a:pPr marL="274320" indent="-274320" algn="ctr" eaLnBrk="1" fontAlgn="auto" hangingPunct="1">
              <a:lnSpc>
                <a:spcPct val="60000"/>
              </a:lnSpc>
              <a:spcAft>
                <a:spcPts val="0"/>
              </a:spcAft>
              <a:buFont typeface="Wingdings" charset="0"/>
              <a:buNone/>
              <a:defRPr/>
            </a:pPr>
            <a:r>
              <a:rPr lang="hy-AM" sz="2600" dirty="0">
                <a:ea typeface="+mn-ea"/>
                <a:cs typeface="+mn-cs"/>
                <a:hlinkClick r:id="rId3"/>
              </a:rPr>
              <a:t>http://creativecommons.org</a:t>
            </a:r>
            <a:r>
              <a:rPr lang="hy-AM" sz="2600" dirty="0">
                <a:ea typeface="+mn-ea"/>
                <a:cs typeface="+mn-cs"/>
              </a:rPr>
              <a:t> </a:t>
            </a:r>
          </a:p>
          <a:p>
            <a:pPr marL="0" indent="0" eaLnBrk="1" fontAlgn="auto" hangingPunct="1">
              <a:lnSpc>
                <a:spcPct val="90000"/>
              </a:lnSpc>
              <a:spcBef>
                <a:spcPts val="650"/>
              </a:spcBef>
              <a:spcAft>
                <a:spcPts val="0"/>
              </a:spcAft>
              <a:buClr>
                <a:srgbClr val="330066"/>
              </a:buClr>
              <a:buSzPct val="70000"/>
              <a:buFont typeface="Wingdings 2"/>
              <a:buNone/>
              <a:tabLst>
                <a:tab pos="341313" algn="l"/>
                <a:tab pos="2740025" algn="l"/>
                <a:tab pos="3654425" algn="l"/>
                <a:tab pos="4568825" algn="l"/>
                <a:tab pos="5483225" algn="l"/>
                <a:tab pos="6397625" algn="l"/>
                <a:tab pos="7312025" algn="l"/>
                <a:tab pos="8226425" algn="l"/>
                <a:tab pos="9140825" algn="l"/>
                <a:tab pos="10055225" algn="l"/>
              </a:tabLst>
              <a:defRPr/>
            </a:pPr>
            <a:endParaRPr lang="hy-AM" sz="3000" b="1" dirty="0" smtClean="0">
              <a:latin typeface="Arial"/>
              <a:ea typeface="+mn-ea"/>
              <a:cs typeface="Arial"/>
            </a:endParaRPr>
          </a:p>
          <a:p>
            <a:pPr marL="341313" indent="-341313" eaLnBrk="1" fontAlgn="auto" hangingPunct="1">
              <a:lnSpc>
                <a:spcPct val="90000"/>
              </a:lnSpc>
              <a:spcBef>
                <a:spcPts val="650"/>
              </a:spcBef>
              <a:spcAft>
                <a:spcPts val="0"/>
              </a:spcAft>
              <a:buClr>
                <a:srgbClr val="330066"/>
              </a:buClr>
              <a:buSzPct val="70000"/>
              <a:buFont typeface="Wingdings" charset="0"/>
              <a:buChar char=""/>
              <a:tabLst>
                <a:tab pos="341313" algn="l"/>
                <a:tab pos="2740025" algn="l"/>
                <a:tab pos="3654425" algn="l"/>
                <a:tab pos="4568825" algn="l"/>
                <a:tab pos="5483225" algn="l"/>
                <a:tab pos="6397625" algn="l"/>
                <a:tab pos="7312025" algn="l"/>
                <a:tab pos="8226425" algn="l"/>
                <a:tab pos="9140825" algn="l"/>
                <a:tab pos="10055225" algn="l"/>
              </a:tabLst>
              <a:defRPr/>
            </a:pPr>
            <a:r>
              <a:rPr lang="hy-AM" sz="3000" b="1" dirty="0" smtClean="0">
                <a:latin typeface="Arial"/>
                <a:ea typeface="+mn-ea"/>
                <a:cs typeface="Arial"/>
              </a:rPr>
              <a:t>Հիմնադրվել </a:t>
            </a:r>
            <a:r>
              <a:rPr lang="hy-AM" sz="3000" b="1" dirty="0">
                <a:latin typeface="Arial"/>
                <a:ea typeface="+mn-ea"/>
                <a:cs typeface="Arial"/>
              </a:rPr>
              <a:t>է</a:t>
            </a:r>
            <a:r>
              <a:rPr lang="en-US" sz="3000" b="1" dirty="0">
                <a:latin typeface="Arial"/>
                <a:ea typeface="+mn-ea"/>
                <a:cs typeface="Arial"/>
              </a:rPr>
              <a:t> 2001</a:t>
            </a:r>
            <a:r>
              <a:rPr lang="hy-AM" sz="3000" b="1" dirty="0">
                <a:latin typeface="Arial"/>
                <a:ea typeface="+mn-ea"/>
                <a:cs typeface="Arial"/>
              </a:rPr>
              <a:t>թ</a:t>
            </a:r>
            <a:r>
              <a:rPr lang="hy-AM" sz="3000" dirty="0">
                <a:latin typeface="Arial"/>
                <a:ea typeface="+mn-ea"/>
                <a:cs typeface="Arial"/>
              </a:rPr>
              <a:t>.,</a:t>
            </a:r>
            <a:r>
              <a:rPr lang="en-US" sz="3000" dirty="0">
                <a:latin typeface="Arial"/>
                <a:ea typeface="+mn-ea"/>
                <a:cs typeface="Arial"/>
              </a:rPr>
              <a:t> </a:t>
            </a:r>
            <a:r>
              <a:rPr lang="hy-AM" sz="3000" dirty="0">
                <a:latin typeface="Arial"/>
                <a:ea typeface="+mn-ea"/>
                <a:cs typeface="Arial"/>
              </a:rPr>
              <a:t>«</a:t>
            </a:r>
            <a:r>
              <a:rPr lang="en-US" sz="3000" dirty="0">
                <a:latin typeface="Arial"/>
                <a:ea typeface="+mn-ea"/>
                <a:cs typeface="Arial"/>
              </a:rPr>
              <a:t>Public Domain</a:t>
            </a:r>
            <a:r>
              <a:rPr lang="hy-AM" sz="3000" dirty="0">
                <a:latin typeface="Arial"/>
                <a:ea typeface="+mn-ea"/>
                <a:cs typeface="Arial"/>
              </a:rPr>
              <a:t>» Կենտրոնի </a:t>
            </a:r>
            <a:r>
              <a:rPr lang="hy-AM" sz="3000" dirty="0" smtClean="0">
                <a:latin typeface="Arial"/>
                <a:ea typeface="+mn-ea"/>
                <a:cs typeface="Arial"/>
              </a:rPr>
              <a:t>աջակցությամբ Ստենֆորդի Համալսարանում. </a:t>
            </a:r>
            <a:r>
              <a:rPr lang="hy-AM" sz="3000" dirty="0">
                <a:latin typeface="Arial"/>
                <a:ea typeface="+mn-ea"/>
                <a:cs typeface="Arial"/>
              </a:rPr>
              <a:t>Հիմնադիրներից է Լոուրենս Լեսիգը (</a:t>
            </a:r>
            <a:r>
              <a:rPr lang="en-US" sz="3000" dirty="0">
                <a:latin typeface="Arial"/>
                <a:ea typeface="+mn-ea"/>
                <a:cs typeface="Arial"/>
              </a:rPr>
              <a:t>Lawrence </a:t>
            </a:r>
            <a:r>
              <a:rPr lang="en-US" sz="3000" dirty="0" err="1">
                <a:latin typeface="Arial"/>
                <a:ea typeface="+mn-ea"/>
                <a:cs typeface="Arial"/>
              </a:rPr>
              <a:t>Lessig</a:t>
            </a:r>
            <a:r>
              <a:rPr lang="hy-AM" sz="3000" dirty="0">
                <a:latin typeface="Arial"/>
                <a:ea typeface="+mn-ea"/>
                <a:cs typeface="Arial"/>
              </a:rPr>
              <a:t>)</a:t>
            </a:r>
          </a:p>
          <a:p>
            <a:pPr marL="341313" indent="-341313" eaLnBrk="1" fontAlgn="auto" hangingPunct="1">
              <a:spcBef>
                <a:spcPts val="650"/>
              </a:spcBef>
              <a:spcAft>
                <a:spcPts val="0"/>
              </a:spcAft>
              <a:buClrTx/>
              <a:buSzPct val="70000"/>
              <a:buFontTx/>
              <a:buNone/>
              <a:tabLst>
                <a:tab pos="341313" algn="l"/>
                <a:tab pos="2740025" algn="l"/>
                <a:tab pos="3654425" algn="l"/>
                <a:tab pos="4568825" algn="l"/>
                <a:tab pos="5483225" algn="l"/>
                <a:tab pos="6397625" algn="l"/>
                <a:tab pos="7312025" algn="l"/>
                <a:tab pos="8226425" algn="l"/>
                <a:tab pos="9140825" algn="l"/>
                <a:tab pos="10055225" algn="l"/>
              </a:tabLst>
              <a:defRPr/>
            </a:pPr>
            <a:endParaRPr lang="hy-AM" sz="3000" dirty="0">
              <a:latin typeface="Arial"/>
              <a:ea typeface="+mn-ea"/>
              <a:cs typeface="Arial"/>
            </a:endParaRPr>
          </a:p>
          <a:p>
            <a:pPr marL="341313" indent="-341313" eaLnBrk="1" fontAlgn="auto" hangingPunct="1">
              <a:spcBef>
                <a:spcPts val="650"/>
              </a:spcBef>
              <a:spcAft>
                <a:spcPts val="0"/>
              </a:spcAft>
              <a:buClr>
                <a:srgbClr val="330066"/>
              </a:buClr>
              <a:buSzPct val="70000"/>
              <a:buFont typeface="Wingdings" charset="0"/>
              <a:buChar char=""/>
              <a:tabLst>
                <a:tab pos="341313" algn="l"/>
                <a:tab pos="2740025" algn="l"/>
                <a:tab pos="3654425" algn="l"/>
                <a:tab pos="4568825" algn="l"/>
                <a:tab pos="5483225" algn="l"/>
                <a:tab pos="6397625" algn="l"/>
                <a:tab pos="7312025" algn="l"/>
                <a:tab pos="8226425" algn="l"/>
                <a:tab pos="9140825" algn="l"/>
                <a:tab pos="10055225" algn="l"/>
              </a:tabLst>
              <a:defRPr/>
            </a:pPr>
            <a:r>
              <a:rPr lang="hy-AM" sz="3000" dirty="0">
                <a:latin typeface="Arial"/>
                <a:ea typeface="+mn-ea"/>
                <a:cs typeface="Arial"/>
              </a:rPr>
              <a:t>Լիցենզիաների առաջին փաթեթը հրապարակվել է (անհատույց տարածում) </a:t>
            </a:r>
            <a:r>
              <a:rPr lang="en-US" sz="3000" b="1" dirty="0">
                <a:latin typeface="Arial"/>
                <a:ea typeface="+mn-ea"/>
                <a:cs typeface="Arial"/>
              </a:rPr>
              <a:t>2002</a:t>
            </a:r>
            <a:r>
              <a:rPr lang="hy-AM" sz="3000" b="1" dirty="0">
                <a:latin typeface="Arial"/>
                <a:ea typeface="+mn-ea"/>
                <a:cs typeface="Arial"/>
              </a:rPr>
              <a:t>թ</a:t>
            </a:r>
            <a:r>
              <a:rPr lang="hy-AM" sz="3000" dirty="0">
                <a:latin typeface="Arial"/>
                <a:ea typeface="+mn-ea"/>
                <a:cs typeface="Arial"/>
              </a:rPr>
              <a:t> դեկտեմբերին</a:t>
            </a:r>
          </a:p>
        </p:txBody>
      </p:sp>
    </p:spTree>
    <p:extLst>
      <p:ext uri="{BB962C8B-B14F-4D97-AF65-F5344CB8AC3E}">
        <p14:creationId xmlns:p14="http://schemas.microsoft.com/office/powerpoint/2010/main" val="261523845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381000"/>
          <a:ext cx="8458200" cy="589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94641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57200" y="228600"/>
            <a:ext cx="7543800" cy="808038"/>
          </a:xfrm>
        </p:spPr>
        <p:txBody>
          <a:bodyPr/>
          <a:lstStyle/>
          <a:p>
            <a:pPr eaLnBrk="1" hangingPunct="1"/>
            <a:r>
              <a:rPr lang="hy-AM">
                <a:solidFill>
                  <a:srgbClr val="546D7A"/>
                </a:solidFill>
                <a:latin typeface="GHEA Grapalat" charset="0"/>
                <a:cs typeface="GHEA Grapalat" charset="0"/>
              </a:rPr>
              <a:t>Հիմնական սկզբունքներ</a:t>
            </a:r>
            <a:endParaRPr lang="en-US">
              <a:solidFill>
                <a:srgbClr val="546D7A"/>
              </a:solidFill>
              <a:latin typeface="GHEA Grapalat" charset="0"/>
              <a:cs typeface="GHEA Grapalat" charset="0"/>
            </a:endParaRPr>
          </a:p>
        </p:txBody>
      </p:sp>
      <p:sp>
        <p:nvSpPr>
          <p:cNvPr id="45058" name="Rectangle 3"/>
          <p:cNvSpPr>
            <a:spLocks noGrp="1" noChangeArrowheads="1"/>
          </p:cNvSpPr>
          <p:nvPr>
            <p:ph sz="quarter" idx="1"/>
          </p:nvPr>
        </p:nvSpPr>
        <p:spPr>
          <a:xfrm>
            <a:off x="457200" y="1735138"/>
            <a:ext cx="8305800" cy="4513262"/>
          </a:xfrm>
        </p:spPr>
        <p:txBody>
          <a:bodyPr>
            <a:normAutofit/>
          </a:bodyPr>
          <a:lstStyle/>
          <a:p>
            <a:pPr marL="0" indent="0" algn="ctr" eaLnBrk="1" hangingPunct="1">
              <a:buFont typeface="Wingdings 2" charset="0"/>
              <a:buNone/>
            </a:pPr>
            <a:r>
              <a:rPr lang="hy-AM" sz="3200">
                <a:latin typeface="Arial" charset="0"/>
                <a:cs typeface="Arial" charset="0"/>
              </a:rPr>
              <a:t>Հիմնված է ավանդական իրավունքի վրա</a:t>
            </a:r>
          </a:p>
          <a:p>
            <a:pPr marL="0" indent="0" eaLnBrk="1" hangingPunct="1">
              <a:buFont typeface="Wingdings 2" charset="0"/>
              <a:buNone/>
            </a:pPr>
            <a:endParaRPr lang="en-US">
              <a:latin typeface="Georgia" charset="0"/>
            </a:endParaRPr>
          </a:p>
          <a:p>
            <a:pPr marL="839788" lvl="1" indent="-784225" eaLnBrk="1" hangingPunct="1">
              <a:lnSpc>
                <a:spcPct val="130000"/>
              </a:lnSpc>
              <a:buFont typeface="Wingdings" charset="0"/>
              <a:buAutoNum type="arabicPeriod"/>
            </a:pPr>
            <a:r>
              <a:rPr lang="hy-AM">
                <a:solidFill>
                  <a:schemeClr val="tx1"/>
                </a:solidFill>
                <a:latin typeface="Georgia" charset="0"/>
              </a:rPr>
              <a:t>Ապահովելու իրավունքների/պարտականությունների կիրառկումը</a:t>
            </a:r>
            <a:r>
              <a:rPr lang="en-US">
                <a:solidFill>
                  <a:schemeClr val="tx1"/>
                </a:solidFill>
                <a:latin typeface="Georgia" charset="0"/>
              </a:rPr>
              <a:t>,</a:t>
            </a:r>
          </a:p>
          <a:p>
            <a:pPr marL="839788" lvl="1" indent="-784225" eaLnBrk="1" hangingPunct="1">
              <a:lnSpc>
                <a:spcPct val="130000"/>
              </a:lnSpc>
              <a:buFont typeface="Wingdings" charset="0"/>
              <a:buAutoNum type="arabicPeriod"/>
            </a:pPr>
            <a:r>
              <a:rPr lang="hy-AM">
                <a:solidFill>
                  <a:schemeClr val="tx1"/>
                </a:solidFill>
                <a:latin typeface="Georgia" charset="0"/>
              </a:rPr>
              <a:t>Խրախուսելու գիտությունն ու օգտակար արվեստները</a:t>
            </a:r>
          </a:p>
          <a:p>
            <a:pPr marL="839788" lvl="1" indent="-784225" eaLnBrk="1" hangingPunct="1">
              <a:lnSpc>
                <a:spcPct val="130000"/>
              </a:lnSpc>
              <a:buFont typeface="Wingdings" charset="0"/>
              <a:buAutoNum type="arabicPeriod"/>
            </a:pPr>
            <a:r>
              <a:rPr lang="hy-AM">
                <a:solidFill>
                  <a:schemeClr val="tx1"/>
                </a:solidFill>
                <a:latin typeface="Georgia" charset="0"/>
              </a:rPr>
              <a:t>Ձեր հեղինակային և/կամ հարակից իրավունքների պայմանների հարմարեցում ըստ Ձեր ցանկության.</a:t>
            </a:r>
            <a:endParaRPr lang="en-US" b="1">
              <a:solidFill>
                <a:schemeClr val="tx1"/>
              </a:solidFill>
              <a:latin typeface="Georgia" charset="0"/>
            </a:endParaRPr>
          </a:p>
        </p:txBody>
      </p:sp>
    </p:spTree>
    <p:extLst>
      <p:ext uri="{BB962C8B-B14F-4D97-AF65-F5344CB8AC3E}">
        <p14:creationId xmlns:p14="http://schemas.microsoft.com/office/powerpoint/2010/main" val="226127654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TotalTime>
  <Words>1119</Words>
  <Application>Microsoft Macintosh PowerPoint</Application>
  <PresentationFormat>On-screen Show (4:3)</PresentationFormat>
  <Paragraphs>237</Paragraphs>
  <Slides>45</Slides>
  <Notes>44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Civic</vt:lpstr>
      <vt:lpstr>«Creative Commons»  Ստեղծագործական համայնքներ արտոնագիրը գիտական միջավայրում</vt:lpstr>
      <vt:lpstr>Բովանդակություն</vt:lpstr>
      <vt:lpstr>Հեղինակային իրավունքի հիմունքները</vt:lpstr>
      <vt:lpstr>PowerPoint Presentation</vt:lpstr>
      <vt:lpstr>Հեղինակային իրավունքի պայմանագրերը</vt:lpstr>
      <vt:lpstr>PowerPoint Presentation</vt:lpstr>
      <vt:lpstr>Creative Commons, Inc.</vt:lpstr>
      <vt:lpstr>PowerPoint Presentation</vt:lpstr>
      <vt:lpstr>Հիմնական սկզբունքներ</vt:lpstr>
      <vt:lpstr>CREATIVE COMMONS  Էությունը</vt:lpstr>
      <vt:lpstr>Գաղափարախոսություն</vt:lpstr>
      <vt:lpstr>Creative Commons լիցենզիայի օբյեկտներ</vt:lpstr>
      <vt:lpstr>Բացառություններ</vt:lpstr>
      <vt:lpstr>Ի՞նչ է իրենից ներկայացնում</vt:lpstr>
      <vt:lpstr>Creative Commons լիցենզիոն պայմանները</vt:lpstr>
      <vt:lpstr>Creative Commons - 6 տարբեր լիցենզիաներ</vt:lpstr>
      <vt:lpstr>Creative Commons  Հղում (Attribution) </vt:lpstr>
      <vt:lpstr>Creative Commons  Օգտագործում ոչ-առևտրային նպատակներով  (Non-commercial)</vt:lpstr>
      <vt:lpstr>Անհատական պայմաններ - շահույթ ստանալու հնարավորություն</vt:lpstr>
      <vt:lpstr>Creative Commons  Համանման տարածում (ShareAlike) </vt:lpstr>
      <vt:lpstr>Օգտագործում առանց ածանցյալ ստեղծագործությունների (No Derivatives)</vt:lpstr>
      <vt:lpstr>Creative Commons - 6 տարբեր լիցենզիաներ</vt:lpstr>
      <vt:lpstr>Creative Commons - 6 տարբեր լիցենզիաներ</vt:lpstr>
      <vt:lpstr>Ընտրությունը Ձե′րն է` ինչ ստեղծել և ինչպես այն համօգտագործել աշխարհի հետ</vt:lpstr>
      <vt:lpstr>Creative Commons ստեղծագործությունների թիվը աշխարհում.</vt:lpstr>
      <vt:lpstr>Միջազգային փորձ</vt:lpstr>
      <vt:lpstr>PowerPoint Presentation</vt:lpstr>
      <vt:lpstr>PowerPoint Presentation</vt:lpstr>
      <vt:lpstr>Creative Commons կիրառելիություն</vt:lpstr>
      <vt:lpstr>Creative Commons կիրառելիություն</vt:lpstr>
      <vt:lpstr>Creative Commons կիրառելիություն</vt:lpstr>
      <vt:lpstr>PowerPoint Presentation</vt:lpstr>
      <vt:lpstr>Flickr</vt:lpstr>
      <vt:lpstr>PowerPoint Presentation</vt:lpstr>
      <vt:lpstr>(Open Access) Բաց մատչելիության գիտական աղբյուրներ</vt:lpstr>
      <vt:lpstr>PowerPoint Presentation</vt:lpstr>
      <vt:lpstr>PowerPoint Presentation</vt:lpstr>
      <vt:lpstr>Բաց մատչելիության հայկական գիտական ամսագրեր (Open Access)</vt:lpstr>
      <vt:lpstr>PowerPoint Presentation</vt:lpstr>
      <vt:lpstr>Իրավական Խնդիրներ</vt:lpstr>
      <vt:lpstr>1. Պայմանագրի բնույթը</vt:lpstr>
      <vt:lpstr>1. Պայմանագրի բնույթը</vt:lpstr>
      <vt:lpstr>2. Հետկանչի իրավունք</vt:lpstr>
      <vt:lpstr>PowerPoint Presentation</vt:lpstr>
      <vt:lpstr>Շնորհակալություն   Մովսես Հակոբյան    Գրանդլեքս movses.hakobyan@gmail.com </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Commons»  Ստեղծագործական համայնքներ արտոնագիրը գիտական միջավայրում</dc:title>
  <dc:subject/>
  <dc:creator>Movses Hakobyan</dc:creator>
  <cp:keywords/>
  <dc:description/>
  <cp:lastModifiedBy>Movses Hakobyan</cp:lastModifiedBy>
  <cp:revision>2</cp:revision>
  <dcterms:created xsi:type="dcterms:W3CDTF">2019-01-31T12:52:55Z</dcterms:created>
  <dcterms:modified xsi:type="dcterms:W3CDTF">2019-01-31T12:55:11Z</dcterms:modified>
  <cp:category/>
</cp:coreProperties>
</file>