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63" r:id="rId2"/>
    <p:sldId id="273" r:id="rId3"/>
    <p:sldId id="274" r:id="rId4"/>
    <p:sldId id="282" r:id="rId5"/>
    <p:sldId id="279" r:id="rId6"/>
    <p:sldId id="276" r:id="rId7"/>
    <p:sldId id="277" r:id="rId8"/>
    <p:sldId id="278" r:id="rId9"/>
    <p:sldId id="288" r:id="rId10"/>
    <p:sldId id="283" r:id="rId11"/>
    <p:sldId id="280" r:id="rId12"/>
    <p:sldId id="291" r:id="rId13"/>
    <p:sldId id="290" r:id="rId14"/>
    <p:sldId id="281" r:id="rId15"/>
    <p:sldId id="287" r:id="rId16"/>
    <p:sldId id="289" r:id="rId17"/>
    <p:sldId id="286" r:id="rId18"/>
    <p:sldId id="285" r:id="rId19"/>
    <p:sldId id="261" r:id="rId20"/>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 inndeling" id="{8ACF6A10-BF9C-4111-8906-7AFB24F1911E}">
          <p14:sldIdLst>
            <p14:sldId id="263"/>
            <p14:sldId id="273"/>
            <p14:sldId id="274"/>
            <p14:sldId id="282"/>
            <p14:sldId id="279"/>
            <p14:sldId id="276"/>
            <p14:sldId id="277"/>
            <p14:sldId id="278"/>
            <p14:sldId id="288"/>
            <p14:sldId id="283"/>
            <p14:sldId id="280"/>
            <p14:sldId id="291"/>
            <p14:sldId id="290"/>
            <p14:sldId id="281"/>
            <p14:sldId id="287"/>
            <p14:sldId id="289"/>
            <p14:sldId id="286"/>
            <p14:sldId id="285"/>
            <p14:sldId id="26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AFC7"/>
    <a:srgbClr val="E54F46"/>
    <a:srgbClr val="E44E46"/>
    <a:srgbClr val="E65343"/>
    <a:srgbClr val="DB3F3D"/>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145" autoAdjust="0"/>
    <p:restoredTop sz="94675"/>
  </p:normalViewPr>
  <p:slideViewPr>
    <p:cSldViewPr>
      <p:cViewPr varScale="1">
        <p:scale>
          <a:sx n="120" d="100"/>
          <a:sy n="120" d="100"/>
        </p:scale>
        <p:origin x="114" y="30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100" d="100"/>
          <a:sy n="100" d="100"/>
        </p:scale>
        <p:origin x="-355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D70CDE-D9CE-4354-94E4-1FD6DB967311}" type="datetimeFigureOut">
              <a:rPr lang="nb-NO" smtClean="0"/>
              <a:t>24.10.2018</a:t>
            </a:fld>
            <a:endParaRPr lang="nb-NO"/>
          </a:p>
        </p:txBody>
      </p:sp>
      <p:sp>
        <p:nvSpPr>
          <p:cNvPr id="4" name="Plassholder for bunn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CA25AF9-6F74-472F-B3FF-34E5DD318366}" type="slidenum">
              <a:rPr lang="nb-NO" smtClean="0"/>
              <a:t>‹#›</a:t>
            </a:fld>
            <a:endParaRPr lang="nb-NO"/>
          </a:p>
        </p:txBody>
      </p:sp>
    </p:spTree>
    <p:extLst>
      <p:ext uri="{BB962C8B-B14F-4D97-AF65-F5344CB8AC3E}">
        <p14:creationId xmlns:p14="http://schemas.microsoft.com/office/powerpoint/2010/main" val="28051445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DDE89A-F0D7-4FF6-B2F1-98DC7792C91E}" type="datetimeFigureOut">
              <a:rPr lang="nb-NO" smtClean="0"/>
              <a:t>24.10.2018</a:t>
            </a:fld>
            <a:endParaRPr lang="nb-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8A2AF7-2D85-4421-9B02-2B5F9CC37447}" type="slidenum">
              <a:rPr lang="nb-NO" smtClean="0"/>
              <a:t>‹#›</a:t>
            </a:fld>
            <a:endParaRPr lang="nb-NO"/>
          </a:p>
        </p:txBody>
      </p:sp>
    </p:spTree>
    <p:extLst>
      <p:ext uri="{BB962C8B-B14F-4D97-AF65-F5344CB8AC3E}">
        <p14:creationId xmlns:p14="http://schemas.microsoft.com/office/powerpoint/2010/main" val="25884462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COAlition S – European Research Council (12 European Countries)</a:t>
            </a:r>
          </a:p>
          <a:p>
            <a:r>
              <a:rPr lang="en-US" dirty="0" smtClean="0"/>
              <a:t>Publish open access within 2020 </a:t>
            </a:r>
          </a:p>
          <a:p>
            <a:endParaRPr lang="en-US" dirty="0"/>
          </a:p>
        </p:txBody>
      </p:sp>
      <p:sp>
        <p:nvSpPr>
          <p:cNvPr id="4" name="Slide Number Placeholder 3"/>
          <p:cNvSpPr>
            <a:spLocks noGrp="1"/>
          </p:cNvSpPr>
          <p:nvPr>
            <p:ph type="sldNum" sz="quarter" idx="10"/>
          </p:nvPr>
        </p:nvSpPr>
        <p:spPr/>
        <p:txBody>
          <a:bodyPr/>
          <a:lstStyle/>
          <a:p>
            <a:fld id="{EF8A2AF7-2D85-4421-9B02-2B5F9CC37447}" type="slidenum">
              <a:rPr lang="nb-NO" smtClean="0"/>
              <a:t>17</a:t>
            </a:fld>
            <a:endParaRPr lang="nb-NO"/>
          </a:p>
        </p:txBody>
      </p:sp>
    </p:spTree>
    <p:extLst>
      <p:ext uri="{BB962C8B-B14F-4D97-AF65-F5344CB8AC3E}">
        <p14:creationId xmlns:p14="http://schemas.microsoft.com/office/powerpoint/2010/main" val="32077666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First pag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1115616" y="1124744"/>
            <a:ext cx="6912768" cy="2550145"/>
          </a:xfrm>
        </p:spPr>
        <p:txBody>
          <a:bodyPr lIns="0" tIns="0" rIns="0" anchor="b" anchorCtr="0">
            <a:normAutofit/>
          </a:bodyPr>
          <a:lstStyle>
            <a:lvl1pPr marL="0" algn="ctr">
              <a:lnSpc>
                <a:spcPts val="5400"/>
              </a:lnSpc>
              <a:defRPr sz="4300" b="1" i="0" u="none" cap="none">
                <a:solidFill>
                  <a:schemeClr val="tx1">
                    <a:lumMod val="75000"/>
                    <a:lumOff val="25000"/>
                  </a:schemeClr>
                </a:solidFill>
                <a:latin typeface="+mj-lt"/>
              </a:defRPr>
            </a:lvl1pPr>
          </a:lstStyle>
          <a:p>
            <a:r>
              <a:rPr lang="nb-NO" dirty="0" err="1" smtClean="0"/>
              <a:t>Click</a:t>
            </a:r>
            <a:r>
              <a:rPr lang="nb-NO" dirty="0" smtClean="0"/>
              <a:t> to </a:t>
            </a:r>
            <a:r>
              <a:rPr lang="nb-NO" dirty="0" err="1" smtClean="0"/>
              <a:t>add</a:t>
            </a:r>
            <a:r>
              <a:rPr lang="nb-NO" dirty="0" smtClean="0"/>
              <a:t> </a:t>
            </a:r>
            <a:r>
              <a:rPr lang="nb-NO" dirty="0" err="1" smtClean="0"/>
              <a:t>title</a:t>
            </a:r>
            <a:endParaRPr lang="nb-NO" dirty="0"/>
          </a:p>
        </p:txBody>
      </p:sp>
      <p:sp>
        <p:nvSpPr>
          <p:cNvPr id="3" name="Undertittel 2"/>
          <p:cNvSpPr>
            <a:spLocks noGrp="1"/>
          </p:cNvSpPr>
          <p:nvPr>
            <p:ph type="subTitle" idx="1" hasCustomPrompt="1"/>
          </p:nvPr>
        </p:nvSpPr>
        <p:spPr>
          <a:xfrm>
            <a:off x="1115616" y="4196680"/>
            <a:ext cx="6912768" cy="1032520"/>
          </a:xfrm>
        </p:spPr>
        <p:txBody>
          <a:bodyPr lIns="0" tIns="0" rIns="0" bIns="0">
            <a:noAutofit/>
          </a:bodyPr>
          <a:lstStyle>
            <a:lvl1pPr marL="0" indent="0" algn="ctr">
              <a:spcBef>
                <a:spcPts val="0"/>
              </a:spcBef>
              <a:buNone/>
              <a:defRPr sz="2600" baseline="0">
                <a:solidFill>
                  <a:schemeClr val="bg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dirty="0" err="1" smtClean="0"/>
              <a:t>Click</a:t>
            </a:r>
            <a:r>
              <a:rPr lang="nb-NO" dirty="0" smtClean="0"/>
              <a:t> to </a:t>
            </a:r>
            <a:r>
              <a:rPr lang="nb-NO" dirty="0" err="1" smtClean="0"/>
              <a:t>add</a:t>
            </a:r>
            <a:r>
              <a:rPr lang="nb-NO" dirty="0" smtClean="0"/>
              <a:t> </a:t>
            </a:r>
            <a:r>
              <a:rPr lang="nb-NO" dirty="0" err="1" smtClean="0"/>
              <a:t>subtitle</a:t>
            </a:r>
            <a:endParaRPr lang="nb-NO" dirty="0"/>
          </a:p>
        </p:txBody>
      </p:sp>
      <p:pic>
        <p:nvPicPr>
          <p:cNvPr id="9" name="Bilde 8"/>
          <p:cNvPicPr preferRelativeResize="0">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a:off x="4536456" y="5752386"/>
            <a:ext cx="4140000" cy="720000"/>
          </a:xfrm>
          <a:prstGeom prst="rect">
            <a:avLst/>
          </a:prstGeom>
        </p:spPr>
      </p:pic>
      <p:sp>
        <p:nvSpPr>
          <p:cNvPr id="5" name="Plassholder for bunntekst 4"/>
          <p:cNvSpPr>
            <a:spLocks noGrp="1"/>
          </p:cNvSpPr>
          <p:nvPr>
            <p:ph type="ftr" sz="quarter" idx="11"/>
          </p:nvPr>
        </p:nvSpPr>
        <p:spPr/>
        <p:txBody>
          <a:bodyPr/>
          <a:lstStyle/>
          <a:p>
            <a:r>
              <a:rPr lang="nb-NO" dirty="0" smtClean="0"/>
              <a:t>University of Bergen</a:t>
            </a:r>
            <a:endParaRPr lang="nb-NO" dirty="0"/>
          </a:p>
        </p:txBody>
      </p:sp>
    </p:spTree>
    <p:extLst>
      <p:ext uri="{BB962C8B-B14F-4D97-AF65-F5344CB8AC3E}">
        <p14:creationId xmlns:p14="http://schemas.microsoft.com/office/powerpoint/2010/main" val="178299811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age with colophon text">
    <p:spTree>
      <p:nvGrpSpPr>
        <p:cNvPr id="1" name=""/>
        <p:cNvGrpSpPr/>
        <p:nvPr/>
      </p:nvGrpSpPr>
      <p:grpSpPr>
        <a:xfrm>
          <a:off x="0" y="0"/>
          <a:ext cx="0" cy="0"/>
          <a:chOff x="0" y="0"/>
          <a:chExt cx="0" cy="0"/>
        </a:xfrm>
      </p:grpSpPr>
      <p:sp>
        <p:nvSpPr>
          <p:cNvPr id="5" name="Plassholder for dato 4"/>
          <p:cNvSpPr>
            <a:spLocks noGrp="1"/>
          </p:cNvSpPr>
          <p:nvPr>
            <p:ph type="dt" sz="half" idx="10"/>
          </p:nvPr>
        </p:nvSpPr>
        <p:spPr/>
        <p:txBody>
          <a:bodyPr/>
          <a:lstStyle/>
          <a:p>
            <a:endParaRPr lang="nb-NO" dirty="0"/>
          </a:p>
        </p:txBody>
      </p:sp>
      <p:sp>
        <p:nvSpPr>
          <p:cNvPr id="6" name="Plassholder for bunntekst 5"/>
          <p:cNvSpPr>
            <a:spLocks noGrp="1"/>
          </p:cNvSpPr>
          <p:nvPr>
            <p:ph type="ftr" sz="quarter" idx="11"/>
          </p:nvPr>
        </p:nvSpPr>
        <p:spPr/>
        <p:txBody>
          <a:bodyPr/>
          <a:lstStyle/>
          <a:p>
            <a:r>
              <a:rPr lang="nb-NO" dirty="0" smtClean="0"/>
              <a:t>University of Bergen</a:t>
            </a:r>
            <a:endParaRPr lang="nb-NO" dirty="0"/>
          </a:p>
        </p:txBody>
      </p:sp>
      <p:sp>
        <p:nvSpPr>
          <p:cNvPr id="7" name="Plassholder for lysbildenummer 6"/>
          <p:cNvSpPr>
            <a:spLocks noGrp="1"/>
          </p:cNvSpPr>
          <p:nvPr>
            <p:ph type="sldNum" sz="quarter" idx="12"/>
          </p:nvPr>
        </p:nvSpPr>
        <p:spPr/>
        <p:txBody>
          <a:bodyPr/>
          <a:lstStyle/>
          <a:p>
            <a:r>
              <a:rPr lang="nb-NO" smtClean="0"/>
              <a:t>PAGE </a:t>
            </a:r>
            <a:fld id="{06C54713-27B5-4268-B680-29C9FB350413}" type="slidenum">
              <a:rPr lang="nb-NO" smtClean="0"/>
              <a:pPr/>
              <a:t>‹#›</a:t>
            </a:fld>
            <a:endParaRPr lang="nb-NO" dirty="0"/>
          </a:p>
        </p:txBody>
      </p:sp>
      <p:pic>
        <p:nvPicPr>
          <p:cNvPr id="8" name="Bilde 7"/>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7956376" y="5733256"/>
            <a:ext cx="720080" cy="720080"/>
          </a:xfrm>
          <a:prstGeom prst="rect">
            <a:avLst/>
          </a:prstGeom>
        </p:spPr>
      </p:pic>
    </p:spTree>
    <p:extLst>
      <p:ext uri="{BB962C8B-B14F-4D97-AF65-F5344CB8AC3E}">
        <p14:creationId xmlns:p14="http://schemas.microsoft.com/office/powerpoint/2010/main" val="122472941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age">
    <p:spTree>
      <p:nvGrpSpPr>
        <p:cNvPr id="1" name=""/>
        <p:cNvGrpSpPr/>
        <p:nvPr/>
      </p:nvGrpSpPr>
      <p:grpSpPr>
        <a:xfrm>
          <a:off x="0" y="0"/>
          <a:ext cx="0" cy="0"/>
          <a:chOff x="0" y="0"/>
          <a:chExt cx="0" cy="0"/>
        </a:xfrm>
      </p:grpSpPr>
      <p:sp>
        <p:nvSpPr>
          <p:cNvPr id="4" name="Plassholder for bunntekst 3"/>
          <p:cNvSpPr>
            <a:spLocks noGrp="1"/>
          </p:cNvSpPr>
          <p:nvPr>
            <p:ph type="ftr" sz="quarter" idx="11"/>
          </p:nvPr>
        </p:nvSpPr>
        <p:spPr/>
        <p:txBody>
          <a:bodyPr/>
          <a:lstStyle/>
          <a:p>
            <a:r>
              <a:rPr lang="nb-NO" dirty="0" smtClean="0"/>
              <a:t>University of Bergen</a:t>
            </a:r>
            <a:endParaRPr lang="nb-NO" dirty="0"/>
          </a:p>
        </p:txBody>
      </p:sp>
    </p:spTree>
    <p:extLst>
      <p:ext uri="{BB962C8B-B14F-4D97-AF65-F5344CB8AC3E}">
        <p14:creationId xmlns:p14="http://schemas.microsoft.com/office/powerpoint/2010/main" val="207468033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introduction and text">
    <p:spTree>
      <p:nvGrpSpPr>
        <p:cNvPr id="1" name=""/>
        <p:cNvGrpSpPr/>
        <p:nvPr/>
      </p:nvGrpSpPr>
      <p:grpSpPr>
        <a:xfrm>
          <a:off x="0" y="0"/>
          <a:ext cx="0" cy="0"/>
          <a:chOff x="0" y="0"/>
          <a:chExt cx="0" cy="0"/>
        </a:xfrm>
      </p:grpSpPr>
      <p:sp>
        <p:nvSpPr>
          <p:cNvPr id="3" name="Plassholder for innhold 2"/>
          <p:cNvSpPr>
            <a:spLocks noGrp="1"/>
          </p:cNvSpPr>
          <p:nvPr>
            <p:ph idx="1" hasCustomPrompt="1"/>
          </p:nvPr>
        </p:nvSpPr>
        <p:spPr>
          <a:xfrm>
            <a:off x="3575050" y="1883965"/>
            <a:ext cx="4813374" cy="3888000"/>
          </a:xfrm>
        </p:spPr>
        <p:txBody>
          <a:bodyPr/>
          <a:lstStyle>
            <a:lvl1pPr>
              <a:defRPr sz="26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nb-NO" dirty="0" err="1" smtClean="0"/>
              <a:t>Click</a:t>
            </a:r>
            <a:r>
              <a:rPr lang="nb-NO" dirty="0" smtClean="0"/>
              <a:t> to </a:t>
            </a:r>
            <a:r>
              <a:rPr lang="nb-NO" dirty="0" err="1" smtClean="0"/>
              <a:t>add</a:t>
            </a:r>
            <a:r>
              <a:rPr lang="nb-NO" dirty="0" smtClean="0"/>
              <a:t> </a:t>
            </a:r>
            <a:r>
              <a:rPr lang="nb-NO" dirty="0" err="1" smtClean="0"/>
              <a:t>text</a:t>
            </a:r>
            <a:endParaRPr lang="nb-NO" dirty="0" smtClean="0"/>
          </a:p>
          <a:p>
            <a:pPr lvl="1"/>
            <a:r>
              <a:rPr lang="nb-NO" dirty="0" smtClean="0"/>
              <a:t>Second </a:t>
            </a:r>
            <a:r>
              <a:rPr lang="nb-NO" dirty="0" err="1" smtClean="0"/>
              <a:t>level</a:t>
            </a:r>
            <a:endParaRPr lang="nb-NO" dirty="0" smtClean="0"/>
          </a:p>
          <a:p>
            <a:pPr lvl="2"/>
            <a:r>
              <a:rPr lang="nb-NO" dirty="0" smtClean="0"/>
              <a:t>Third </a:t>
            </a:r>
            <a:r>
              <a:rPr lang="nb-NO" dirty="0" err="1" smtClean="0"/>
              <a:t>level</a:t>
            </a:r>
            <a:endParaRPr lang="nb-NO" dirty="0" smtClean="0"/>
          </a:p>
        </p:txBody>
      </p:sp>
      <p:sp>
        <p:nvSpPr>
          <p:cNvPr id="4" name="Plassholder for tekst 3"/>
          <p:cNvSpPr>
            <a:spLocks noGrp="1"/>
          </p:cNvSpPr>
          <p:nvPr>
            <p:ph type="body" sz="half" idx="2" hasCustomPrompt="1"/>
          </p:nvPr>
        </p:nvSpPr>
        <p:spPr>
          <a:xfrm>
            <a:off x="1022920" y="1883965"/>
            <a:ext cx="2360241" cy="3888000"/>
          </a:xfrm>
        </p:spPr>
        <p:txBody>
          <a:bodyPr>
            <a:normAutofit/>
          </a:bodyPr>
          <a:lstStyle>
            <a:lvl1pPr marL="0" indent="0">
              <a:buNone/>
              <a:defRPr sz="260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dirty="0" err="1" smtClean="0"/>
              <a:t>Click</a:t>
            </a:r>
            <a:r>
              <a:rPr lang="nb-NO" dirty="0" smtClean="0"/>
              <a:t> to </a:t>
            </a:r>
            <a:r>
              <a:rPr lang="nb-NO" dirty="0" err="1" smtClean="0"/>
              <a:t>add</a:t>
            </a:r>
            <a:r>
              <a:rPr lang="nb-NO" dirty="0" smtClean="0"/>
              <a:t> </a:t>
            </a:r>
            <a:r>
              <a:rPr lang="nb-NO" dirty="0" err="1" smtClean="0"/>
              <a:t>text</a:t>
            </a:r>
            <a:endParaRPr lang="nb-NO" dirty="0" smtClean="0"/>
          </a:p>
        </p:txBody>
      </p:sp>
      <p:sp>
        <p:nvSpPr>
          <p:cNvPr id="13" name="Tittel 1"/>
          <p:cNvSpPr>
            <a:spLocks noGrp="1"/>
          </p:cNvSpPr>
          <p:nvPr>
            <p:ph type="title" hasCustomPrompt="1"/>
          </p:nvPr>
        </p:nvSpPr>
        <p:spPr>
          <a:xfrm>
            <a:off x="1022920" y="1015007"/>
            <a:ext cx="7365504" cy="652934"/>
          </a:xfrm>
        </p:spPr>
        <p:txBody>
          <a:bodyPr/>
          <a:lstStyle>
            <a:lvl1pPr>
              <a:lnSpc>
                <a:spcPts val="4320"/>
              </a:lnSpc>
              <a:defRPr/>
            </a:lvl1pPr>
          </a:lstStyle>
          <a:p>
            <a:r>
              <a:rPr lang="nb-NO" dirty="0" err="1" smtClean="0"/>
              <a:t>Click</a:t>
            </a:r>
            <a:r>
              <a:rPr lang="nb-NO" dirty="0" smtClean="0"/>
              <a:t> to </a:t>
            </a:r>
            <a:r>
              <a:rPr lang="nb-NO" dirty="0" err="1" smtClean="0"/>
              <a:t>add</a:t>
            </a:r>
            <a:r>
              <a:rPr lang="nb-NO" dirty="0" smtClean="0"/>
              <a:t> </a:t>
            </a:r>
            <a:r>
              <a:rPr lang="nb-NO" dirty="0" err="1" smtClean="0"/>
              <a:t>title</a:t>
            </a:r>
            <a:endParaRPr lang="nb-NO" dirty="0"/>
          </a:p>
        </p:txBody>
      </p:sp>
      <p:sp>
        <p:nvSpPr>
          <p:cNvPr id="7" name="Plassholder for dato 6"/>
          <p:cNvSpPr>
            <a:spLocks noGrp="1"/>
          </p:cNvSpPr>
          <p:nvPr>
            <p:ph type="dt" sz="half" idx="10"/>
          </p:nvPr>
        </p:nvSpPr>
        <p:spPr/>
        <p:txBody>
          <a:bodyPr/>
          <a:lstStyle/>
          <a:p>
            <a:endParaRPr lang="nb-NO" dirty="0"/>
          </a:p>
        </p:txBody>
      </p:sp>
      <p:sp>
        <p:nvSpPr>
          <p:cNvPr id="8" name="Plassholder for bunntekst 7"/>
          <p:cNvSpPr>
            <a:spLocks noGrp="1"/>
          </p:cNvSpPr>
          <p:nvPr>
            <p:ph type="ftr" sz="quarter" idx="11"/>
          </p:nvPr>
        </p:nvSpPr>
        <p:spPr/>
        <p:txBody>
          <a:bodyPr/>
          <a:lstStyle/>
          <a:p>
            <a:r>
              <a:rPr lang="nb-NO" dirty="0" smtClean="0"/>
              <a:t>University of Bergen</a:t>
            </a:r>
            <a:endParaRPr lang="nb-NO" dirty="0"/>
          </a:p>
        </p:txBody>
      </p:sp>
      <p:sp>
        <p:nvSpPr>
          <p:cNvPr id="9" name="Plassholder for lysbildenummer 8"/>
          <p:cNvSpPr>
            <a:spLocks noGrp="1"/>
          </p:cNvSpPr>
          <p:nvPr>
            <p:ph type="sldNum" sz="quarter" idx="12"/>
          </p:nvPr>
        </p:nvSpPr>
        <p:spPr/>
        <p:txBody>
          <a:bodyPr/>
          <a:lstStyle/>
          <a:p>
            <a:r>
              <a:rPr lang="nb-NO" smtClean="0"/>
              <a:t>PAGE </a:t>
            </a:r>
            <a:fld id="{06C54713-27B5-4268-B680-29C9FB350413}" type="slidenum">
              <a:rPr lang="nb-NO" smtClean="0"/>
              <a:pPr/>
              <a:t>‹#›</a:t>
            </a:fld>
            <a:endParaRPr lang="nb-NO" dirty="0"/>
          </a:p>
        </p:txBody>
      </p:sp>
      <p:pic>
        <p:nvPicPr>
          <p:cNvPr id="11" name="Bilde 10"/>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7956376" y="5733256"/>
            <a:ext cx="720080" cy="720080"/>
          </a:xfrm>
          <a:prstGeom prst="rect">
            <a:avLst/>
          </a:prstGeom>
        </p:spPr>
      </p:pic>
    </p:spTree>
    <p:extLst>
      <p:ext uri="{BB962C8B-B14F-4D97-AF65-F5344CB8AC3E}">
        <p14:creationId xmlns:p14="http://schemas.microsoft.com/office/powerpoint/2010/main" val="125910583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and text">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022920" y="4653136"/>
            <a:ext cx="7365504" cy="566738"/>
          </a:xfrm>
        </p:spPr>
        <p:txBody>
          <a:bodyPr anchor="b">
            <a:normAutofit/>
          </a:bodyPr>
          <a:lstStyle>
            <a:lvl1pPr algn="l">
              <a:lnSpc>
                <a:spcPts val="3600"/>
              </a:lnSpc>
              <a:defRPr sz="3000" b="1" i="0">
                <a:solidFill>
                  <a:srgbClr val="5FAFC7"/>
                </a:solidFill>
              </a:defRPr>
            </a:lvl1pPr>
          </a:lstStyle>
          <a:p>
            <a:r>
              <a:rPr lang="nb-NO" dirty="0" err="1" smtClean="0"/>
              <a:t>Click</a:t>
            </a:r>
            <a:r>
              <a:rPr lang="nb-NO" dirty="0" smtClean="0"/>
              <a:t> to </a:t>
            </a:r>
            <a:r>
              <a:rPr lang="nb-NO" dirty="0" err="1" smtClean="0"/>
              <a:t>add</a:t>
            </a:r>
            <a:r>
              <a:rPr lang="nb-NO" dirty="0" smtClean="0"/>
              <a:t> </a:t>
            </a:r>
            <a:r>
              <a:rPr lang="nb-NO" dirty="0" err="1" smtClean="0"/>
              <a:t>title</a:t>
            </a:r>
            <a:endParaRPr lang="nb-NO" dirty="0"/>
          </a:p>
        </p:txBody>
      </p:sp>
      <p:sp>
        <p:nvSpPr>
          <p:cNvPr id="3" name="Plassholder for bilde 2"/>
          <p:cNvSpPr>
            <a:spLocks noGrp="1"/>
          </p:cNvSpPr>
          <p:nvPr>
            <p:ph type="pic" idx="1"/>
          </p:nvPr>
        </p:nvSpPr>
        <p:spPr>
          <a:xfrm>
            <a:off x="1022920" y="908720"/>
            <a:ext cx="7380000" cy="3680321"/>
          </a:xfrm>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dirty="0" smtClean="0"/>
              <a:t>Dra bildet til plassholderen eller klikk ikonet for å legge til</a:t>
            </a:r>
            <a:endParaRPr lang="nb-NO" dirty="0"/>
          </a:p>
        </p:txBody>
      </p:sp>
      <p:sp>
        <p:nvSpPr>
          <p:cNvPr id="4" name="Plassholder for tekst 3"/>
          <p:cNvSpPr>
            <a:spLocks noGrp="1"/>
          </p:cNvSpPr>
          <p:nvPr>
            <p:ph type="body" sz="half" idx="2" hasCustomPrompt="1"/>
          </p:nvPr>
        </p:nvSpPr>
        <p:spPr>
          <a:xfrm>
            <a:off x="1022920" y="5301208"/>
            <a:ext cx="7380000" cy="804862"/>
          </a:xfrm>
        </p:spPr>
        <p:txBody>
          <a:bodyPr>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dirty="0" err="1" smtClean="0"/>
              <a:t>Click</a:t>
            </a:r>
            <a:r>
              <a:rPr lang="nb-NO" dirty="0" smtClean="0"/>
              <a:t> to </a:t>
            </a:r>
            <a:r>
              <a:rPr lang="nb-NO" dirty="0" err="1" smtClean="0"/>
              <a:t>add</a:t>
            </a:r>
            <a:r>
              <a:rPr lang="nb-NO" dirty="0" smtClean="0"/>
              <a:t> </a:t>
            </a:r>
            <a:r>
              <a:rPr lang="nb-NO" dirty="0" err="1" smtClean="0"/>
              <a:t>text</a:t>
            </a:r>
            <a:endParaRPr lang="nb-NO" dirty="0" smtClean="0"/>
          </a:p>
        </p:txBody>
      </p:sp>
      <p:sp>
        <p:nvSpPr>
          <p:cNvPr id="8" name="Plassholder for dato 7"/>
          <p:cNvSpPr>
            <a:spLocks noGrp="1"/>
          </p:cNvSpPr>
          <p:nvPr>
            <p:ph type="dt" sz="half" idx="10"/>
          </p:nvPr>
        </p:nvSpPr>
        <p:spPr/>
        <p:txBody>
          <a:bodyPr/>
          <a:lstStyle/>
          <a:p>
            <a:endParaRPr lang="nb-NO" dirty="0"/>
          </a:p>
        </p:txBody>
      </p:sp>
      <p:sp>
        <p:nvSpPr>
          <p:cNvPr id="9" name="Plassholder for bunntekst 8"/>
          <p:cNvSpPr>
            <a:spLocks noGrp="1"/>
          </p:cNvSpPr>
          <p:nvPr>
            <p:ph type="ftr" sz="quarter" idx="11"/>
          </p:nvPr>
        </p:nvSpPr>
        <p:spPr/>
        <p:txBody>
          <a:bodyPr/>
          <a:lstStyle/>
          <a:p>
            <a:r>
              <a:rPr lang="nb-NO" dirty="0" smtClean="0"/>
              <a:t>University of Bergen</a:t>
            </a:r>
            <a:endParaRPr lang="nb-NO" dirty="0"/>
          </a:p>
        </p:txBody>
      </p:sp>
      <p:sp>
        <p:nvSpPr>
          <p:cNvPr id="10" name="Plassholder for lysbildenummer 9"/>
          <p:cNvSpPr>
            <a:spLocks noGrp="1"/>
          </p:cNvSpPr>
          <p:nvPr>
            <p:ph type="sldNum" sz="quarter" idx="12"/>
          </p:nvPr>
        </p:nvSpPr>
        <p:spPr/>
        <p:txBody>
          <a:bodyPr/>
          <a:lstStyle/>
          <a:p>
            <a:r>
              <a:rPr lang="nb-NO" smtClean="0"/>
              <a:t>PAGE </a:t>
            </a:r>
            <a:fld id="{06C54713-27B5-4268-B680-29C9FB350413}" type="slidenum">
              <a:rPr lang="nb-NO" smtClean="0"/>
              <a:pPr/>
              <a:t>‹#›</a:t>
            </a:fld>
            <a:endParaRPr lang="nb-NO" dirty="0"/>
          </a:p>
        </p:txBody>
      </p:sp>
      <p:pic>
        <p:nvPicPr>
          <p:cNvPr id="11" name="Bilde 10"/>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7956376" y="5733256"/>
            <a:ext cx="720080" cy="720080"/>
          </a:xfrm>
          <a:prstGeom prst="rect">
            <a:avLst/>
          </a:prstGeom>
        </p:spPr>
      </p:pic>
    </p:spTree>
    <p:extLst>
      <p:ext uri="{BB962C8B-B14F-4D97-AF65-F5344CB8AC3E}">
        <p14:creationId xmlns:p14="http://schemas.microsoft.com/office/powerpoint/2010/main" val="343316686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lnSpc>
                <a:spcPts val="4320"/>
              </a:lnSpc>
              <a:defRPr baseline="0"/>
            </a:lvl1pPr>
          </a:lstStyle>
          <a:p>
            <a:r>
              <a:rPr lang="nb-NO" dirty="0" err="1" smtClean="0"/>
              <a:t>Click</a:t>
            </a:r>
            <a:r>
              <a:rPr lang="nb-NO" dirty="0" smtClean="0"/>
              <a:t> to </a:t>
            </a:r>
            <a:r>
              <a:rPr lang="nb-NO" dirty="0" err="1" smtClean="0"/>
              <a:t>add</a:t>
            </a:r>
            <a:r>
              <a:rPr lang="nb-NO" dirty="0" smtClean="0"/>
              <a:t> </a:t>
            </a:r>
            <a:r>
              <a:rPr lang="nb-NO" dirty="0" err="1" smtClean="0"/>
              <a:t>text</a:t>
            </a:r>
            <a:endParaRPr lang="nb-NO" dirty="0"/>
          </a:p>
        </p:txBody>
      </p:sp>
      <p:sp>
        <p:nvSpPr>
          <p:cNvPr id="3" name="Plassholder for loddrett tekst 2"/>
          <p:cNvSpPr>
            <a:spLocks noGrp="1"/>
          </p:cNvSpPr>
          <p:nvPr>
            <p:ph type="body" orient="vert" idx="1" hasCustomPrompt="1"/>
          </p:nvPr>
        </p:nvSpPr>
        <p:spPr>
          <a:xfrm>
            <a:off x="1022920" y="1883965"/>
            <a:ext cx="7365504" cy="3888000"/>
          </a:xfrm>
        </p:spPr>
        <p:txBody>
          <a:bodyPr vert="eaVert">
            <a:normAutofit/>
          </a:bodyPr>
          <a:lstStyle>
            <a:lvl1pPr>
              <a:defRPr sz="2600"/>
            </a:lvl1pPr>
            <a:lvl2pPr>
              <a:defRPr sz="2400" baseline="0"/>
            </a:lvl2pPr>
            <a:lvl3pPr>
              <a:defRPr sz="2000"/>
            </a:lvl3pPr>
            <a:lvl4pPr>
              <a:defRPr sz="2000"/>
            </a:lvl4pPr>
            <a:lvl5pPr>
              <a:defRPr sz="2000"/>
            </a:lvl5pPr>
          </a:lstStyle>
          <a:p>
            <a:pPr lvl="0"/>
            <a:r>
              <a:rPr lang="nb-NO" dirty="0" err="1" smtClean="0"/>
              <a:t>Click</a:t>
            </a:r>
            <a:r>
              <a:rPr lang="nb-NO" dirty="0" smtClean="0"/>
              <a:t> to </a:t>
            </a:r>
            <a:r>
              <a:rPr lang="nb-NO" dirty="0" err="1" smtClean="0"/>
              <a:t>add</a:t>
            </a:r>
            <a:r>
              <a:rPr lang="nb-NO" dirty="0" smtClean="0"/>
              <a:t> </a:t>
            </a:r>
            <a:r>
              <a:rPr lang="nb-NO" dirty="0" err="1" smtClean="0"/>
              <a:t>text</a:t>
            </a:r>
            <a:endParaRPr lang="nb-NO" dirty="0" smtClean="0"/>
          </a:p>
          <a:p>
            <a:pPr lvl="1"/>
            <a:r>
              <a:rPr lang="nb-NO" dirty="0" smtClean="0"/>
              <a:t>Second </a:t>
            </a:r>
            <a:r>
              <a:rPr lang="nb-NO" dirty="0" err="1" smtClean="0"/>
              <a:t>level</a:t>
            </a:r>
            <a:endParaRPr lang="nb-NO" dirty="0" smtClean="0"/>
          </a:p>
          <a:p>
            <a:pPr lvl="2"/>
            <a:r>
              <a:rPr lang="nb-NO" dirty="0" smtClean="0"/>
              <a:t>Third </a:t>
            </a:r>
            <a:r>
              <a:rPr lang="nb-NO" dirty="0" err="1" smtClean="0"/>
              <a:t>level</a:t>
            </a:r>
            <a:endParaRPr lang="nb-NO" dirty="0" smtClean="0"/>
          </a:p>
        </p:txBody>
      </p:sp>
      <p:sp>
        <p:nvSpPr>
          <p:cNvPr id="7" name="Plassholder for dato 6"/>
          <p:cNvSpPr>
            <a:spLocks noGrp="1"/>
          </p:cNvSpPr>
          <p:nvPr>
            <p:ph type="dt" sz="half" idx="10"/>
          </p:nvPr>
        </p:nvSpPr>
        <p:spPr/>
        <p:txBody>
          <a:bodyPr/>
          <a:lstStyle/>
          <a:p>
            <a:endParaRPr lang="nb-NO" dirty="0"/>
          </a:p>
        </p:txBody>
      </p:sp>
      <p:sp>
        <p:nvSpPr>
          <p:cNvPr id="8" name="Plassholder for bunntekst 7"/>
          <p:cNvSpPr>
            <a:spLocks noGrp="1"/>
          </p:cNvSpPr>
          <p:nvPr>
            <p:ph type="ftr" sz="quarter" idx="11"/>
          </p:nvPr>
        </p:nvSpPr>
        <p:spPr/>
        <p:txBody>
          <a:bodyPr/>
          <a:lstStyle/>
          <a:p>
            <a:r>
              <a:rPr lang="nb-NO" dirty="0" smtClean="0"/>
              <a:t>University of Bergen</a:t>
            </a:r>
            <a:endParaRPr lang="nb-NO" dirty="0"/>
          </a:p>
        </p:txBody>
      </p:sp>
      <p:sp>
        <p:nvSpPr>
          <p:cNvPr id="9" name="Plassholder for lysbildenummer 8"/>
          <p:cNvSpPr>
            <a:spLocks noGrp="1"/>
          </p:cNvSpPr>
          <p:nvPr>
            <p:ph type="sldNum" sz="quarter" idx="12"/>
          </p:nvPr>
        </p:nvSpPr>
        <p:spPr/>
        <p:txBody>
          <a:bodyPr/>
          <a:lstStyle/>
          <a:p>
            <a:r>
              <a:rPr lang="nb-NO" smtClean="0"/>
              <a:t>PAGE </a:t>
            </a:r>
            <a:fld id="{06C54713-27B5-4268-B680-29C9FB350413}" type="slidenum">
              <a:rPr lang="nb-NO" smtClean="0"/>
              <a:pPr/>
              <a:t>‹#›</a:t>
            </a:fld>
            <a:endParaRPr lang="nb-NO" dirty="0"/>
          </a:p>
        </p:txBody>
      </p:sp>
      <p:pic>
        <p:nvPicPr>
          <p:cNvPr id="10" name="Bilde 9"/>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7956376" y="5733256"/>
            <a:ext cx="720080" cy="720080"/>
          </a:xfrm>
          <a:prstGeom prst="rect">
            <a:avLst/>
          </a:prstGeom>
        </p:spPr>
      </p:pic>
    </p:spTree>
    <p:extLst>
      <p:ext uri="{BB962C8B-B14F-4D97-AF65-F5344CB8AC3E}">
        <p14:creationId xmlns:p14="http://schemas.microsoft.com/office/powerpoint/2010/main" val="17742732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noAutofit/>
          </a:bodyPr>
          <a:lstStyle>
            <a:lvl1pPr>
              <a:lnSpc>
                <a:spcPts val="4320"/>
              </a:lnSpc>
              <a:defRPr sz="3600" b="1" i="0"/>
            </a:lvl1pPr>
          </a:lstStyle>
          <a:p>
            <a:r>
              <a:rPr lang="nb-NO" dirty="0" err="1" smtClean="0"/>
              <a:t>Click</a:t>
            </a:r>
            <a:r>
              <a:rPr lang="nb-NO" dirty="0" smtClean="0"/>
              <a:t> to </a:t>
            </a:r>
            <a:r>
              <a:rPr lang="nb-NO" dirty="0" err="1" smtClean="0"/>
              <a:t>add</a:t>
            </a:r>
            <a:r>
              <a:rPr lang="nb-NO" dirty="0" smtClean="0"/>
              <a:t> </a:t>
            </a:r>
            <a:r>
              <a:rPr lang="nb-NO" dirty="0" err="1" smtClean="0"/>
              <a:t>title</a:t>
            </a:r>
            <a:endParaRPr lang="nb-NO" dirty="0"/>
          </a:p>
        </p:txBody>
      </p:sp>
      <p:sp>
        <p:nvSpPr>
          <p:cNvPr id="3" name="Plassholder for innhold 2"/>
          <p:cNvSpPr>
            <a:spLocks noGrp="1"/>
          </p:cNvSpPr>
          <p:nvPr>
            <p:ph idx="1" hasCustomPrompt="1"/>
          </p:nvPr>
        </p:nvSpPr>
        <p:spPr>
          <a:xfrm>
            <a:off x="1022920" y="1883965"/>
            <a:ext cx="7365504" cy="3888000"/>
          </a:xfrm>
        </p:spPr>
        <p:txBody>
          <a:bodyPr/>
          <a:lstStyle>
            <a:lvl1pPr>
              <a:defRPr sz="2600">
                <a:solidFill>
                  <a:schemeClr val="tx1">
                    <a:lumMod val="75000"/>
                    <a:lumOff val="25000"/>
                  </a:schemeClr>
                </a:solidFill>
                <a:latin typeface="+mn-lt"/>
              </a:defRPr>
            </a:lvl1pPr>
            <a:lvl2pPr>
              <a:defRPr sz="2600">
                <a:solidFill>
                  <a:schemeClr val="tx1">
                    <a:lumMod val="75000"/>
                    <a:lumOff val="25000"/>
                  </a:schemeClr>
                </a:solidFill>
                <a:latin typeface="Myriad Pro"/>
              </a:defRPr>
            </a:lvl2pPr>
            <a:lvl3pPr>
              <a:defRPr sz="2200">
                <a:solidFill>
                  <a:schemeClr val="tx1">
                    <a:lumMod val="75000"/>
                    <a:lumOff val="25000"/>
                  </a:schemeClr>
                </a:solidFill>
                <a:latin typeface="Myriad Pro"/>
              </a:defRPr>
            </a:lvl3pPr>
            <a:lvl4pPr>
              <a:defRPr sz="2200">
                <a:solidFill>
                  <a:schemeClr val="tx1">
                    <a:lumMod val="75000"/>
                    <a:lumOff val="25000"/>
                  </a:schemeClr>
                </a:solidFill>
                <a:latin typeface="Myriad Pro"/>
              </a:defRPr>
            </a:lvl4pPr>
            <a:lvl5pPr>
              <a:defRPr sz="2200">
                <a:solidFill>
                  <a:schemeClr val="tx1">
                    <a:lumMod val="75000"/>
                    <a:lumOff val="25000"/>
                  </a:schemeClr>
                </a:solidFill>
                <a:latin typeface="Myriad Pro"/>
              </a:defRPr>
            </a:lvl5pPr>
          </a:lstStyle>
          <a:p>
            <a:pPr lvl="0"/>
            <a:r>
              <a:rPr lang="nb-NO" dirty="0" err="1" smtClean="0"/>
              <a:t>Click</a:t>
            </a:r>
            <a:r>
              <a:rPr lang="nb-NO" dirty="0" smtClean="0"/>
              <a:t> to </a:t>
            </a:r>
            <a:r>
              <a:rPr lang="nb-NO" dirty="0" err="1" smtClean="0"/>
              <a:t>add</a:t>
            </a:r>
            <a:r>
              <a:rPr lang="nb-NO" dirty="0" smtClean="0"/>
              <a:t> </a:t>
            </a:r>
            <a:r>
              <a:rPr lang="nb-NO" dirty="0" err="1" smtClean="0"/>
              <a:t>text</a:t>
            </a:r>
            <a:endParaRPr lang="nb-NO" dirty="0"/>
          </a:p>
        </p:txBody>
      </p:sp>
      <p:sp>
        <p:nvSpPr>
          <p:cNvPr id="7" name="Plassholder for dato 6"/>
          <p:cNvSpPr>
            <a:spLocks noGrp="1"/>
          </p:cNvSpPr>
          <p:nvPr>
            <p:ph type="dt" sz="half" idx="10"/>
          </p:nvPr>
        </p:nvSpPr>
        <p:spPr/>
        <p:txBody>
          <a:bodyPr/>
          <a:lstStyle/>
          <a:p>
            <a:endParaRPr lang="nb-NO" dirty="0"/>
          </a:p>
        </p:txBody>
      </p:sp>
      <p:sp>
        <p:nvSpPr>
          <p:cNvPr id="8" name="Plassholder for bunntekst 7"/>
          <p:cNvSpPr>
            <a:spLocks noGrp="1"/>
          </p:cNvSpPr>
          <p:nvPr>
            <p:ph type="ftr" sz="quarter" idx="11"/>
          </p:nvPr>
        </p:nvSpPr>
        <p:spPr/>
        <p:txBody>
          <a:bodyPr/>
          <a:lstStyle/>
          <a:p>
            <a:r>
              <a:rPr lang="nb-NO" dirty="0" smtClean="0"/>
              <a:t>University of Bergen</a:t>
            </a:r>
            <a:endParaRPr lang="nb-NO" dirty="0"/>
          </a:p>
        </p:txBody>
      </p:sp>
      <p:sp>
        <p:nvSpPr>
          <p:cNvPr id="9" name="Plassholder for lysbildenummer 8"/>
          <p:cNvSpPr>
            <a:spLocks noGrp="1"/>
          </p:cNvSpPr>
          <p:nvPr>
            <p:ph type="sldNum" sz="quarter" idx="12"/>
          </p:nvPr>
        </p:nvSpPr>
        <p:spPr/>
        <p:txBody>
          <a:bodyPr/>
          <a:lstStyle/>
          <a:p>
            <a:r>
              <a:rPr lang="nb-NO" smtClean="0"/>
              <a:t>PAGE </a:t>
            </a:r>
            <a:fld id="{06C54713-27B5-4268-B680-29C9FB350413}" type="slidenum">
              <a:rPr lang="nb-NO" smtClean="0"/>
              <a:pPr/>
              <a:t>‹#›</a:t>
            </a:fld>
            <a:endParaRPr lang="nb-NO" dirty="0"/>
          </a:p>
        </p:txBody>
      </p:sp>
      <p:pic>
        <p:nvPicPr>
          <p:cNvPr id="10" name="Bilde 9"/>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7956376" y="5733256"/>
            <a:ext cx="720080" cy="720080"/>
          </a:xfrm>
          <a:prstGeom prst="rect">
            <a:avLst/>
          </a:prstGeom>
        </p:spPr>
      </p:pic>
    </p:spTree>
    <p:extLst>
      <p:ext uri="{BB962C8B-B14F-4D97-AF65-F5344CB8AC3E}">
        <p14:creationId xmlns:p14="http://schemas.microsoft.com/office/powerpoint/2010/main" val="9923538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_neutr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noAutofit/>
          </a:bodyPr>
          <a:lstStyle>
            <a:lvl1pPr>
              <a:lnSpc>
                <a:spcPts val="4320"/>
              </a:lnSpc>
              <a:defRPr sz="3600" b="1" i="0"/>
            </a:lvl1pPr>
          </a:lstStyle>
          <a:p>
            <a:r>
              <a:rPr lang="nb-NO" dirty="0" err="1" smtClean="0"/>
              <a:t>Click</a:t>
            </a:r>
            <a:r>
              <a:rPr lang="nb-NO" dirty="0" smtClean="0"/>
              <a:t> to </a:t>
            </a:r>
            <a:r>
              <a:rPr lang="nb-NO" dirty="0" err="1" smtClean="0"/>
              <a:t>add</a:t>
            </a:r>
            <a:r>
              <a:rPr lang="nb-NO" dirty="0" smtClean="0"/>
              <a:t> </a:t>
            </a:r>
            <a:r>
              <a:rPr lang="nb-NO" dirty="0" err="1" smtClean="0"/>
              <a:t>title</a:t>
            </a:r>
            <a:endParaRPr lang="nb-NO" dirty="0"/>
          </a:p>
        </p:txBody>
      </p:sp>
      <p:sp>
        <p:nvSpPr>
          <p:cNvPr id="3" name="Plassholder for innhold 2"/>
          <p:cNvSpPr>
            <a:spLocks noGrp="1"/>
          </p:cNvSpPr>
          <p:nvPr>
            <p:ph idx="1" hasCustomPrompt="1"/>
          </p:nvPr>
        </p:nvSpPr>
        <p:spPr>
          <a:xfrm>
            <a:off x="1022920" y="1883965"/>
            <a:ext cx="7365504" cy="3888000"/>
          </a:xfrm>
        </p:spPr>
        <p:txBody>
          <a:bodyPr/>
          <a:lstStyle>
            <a:lvl1pPr>
              <a:defRPr sz="2600">
                <a:solidFill>
                  <a:schemeClr val="tx1">
                    <a:lumMod val="75000"/>
                    <a:lumOff val="25000"/>
                  </a:schemeClr>
                </a:solidFill>
                <a:latin typeface="+mn-lt"/>
              </a:defRPr>
            </a:lvl1pPr>
            <a:lvl2pPr>
              <a:defRPr sz="2600">
                <a:solidFill>
                  <a:schemeClr val="tx1">
                    <a:lumMod val="75000"/>
                    <a:lumOff val="25000"/>
                  </a:schemeClr>
                </a:solidFill>
                <a:latin typeface="Myriad Pro"/>
              </a:defRPr>
            </a:lvl2pPr>
            <a:lvl3pPr>
              <a:defRPr sz="2200">
                <a:solidFill>
                  <a:schemeClr val="tx1">
                    <a:lumMod val="75000"/>
                    <a:lumOff val="25000"/>
                  </a:schemeClr>
                </a:solidFill>
                <a:latin typeface="Myriad Pro"/>
              </a:defRPr>
            </a:lvl3pPr>
            <a:lvl4pPr>
              <a:defRPr sz="2200">
                <a:solidFill>
                  <a:schemeClr val="tx1">
                    <a:lumMod val="75000"/>
                    <a:lumOff val="25000"/>
                  </a:schemeClr>
                </a:solidFill>
                <a:latin typeface="Myriad Pro"/>
              </a:defRPr>
            </a:lvl4pPr>
            <a:lvl5pPr>
              <a:defRPr sz="2200">
                <a:solidFill>
                  <a:schemeClr val="tx1">
                    <a:lumMod val="75000"/>
                    <a:lumOff val="25000"/>
                  </a:schemeClr>
                </a:solidFill>
                <a:latin typeface="Myriad Pro"/>
              </a:defRPr>
            </a:lvl5pPr>
          </a:lstStyle>
          <a:p>
            <a:pPr lvl="0"/>
            <a:r>
              <a:rPr lang="nb-NO" dirty="0" err="1" smtClean="0"/>
              <a:t>Click</a:t>
            </a:r>
            <a:r>
              <a:rPr lang="nb-NO" dirty="0" smtClean="0"/>
              <a:t> to </a:t>
            </a:r>
            <a:r>
              <a:rPr lang="nb-NO" dirty="0" err="1" smtClean="0"/>
              <a:t>add</a:t>
            </a:r>
            <a:r>
              <a:rPr lang="nb-NO" dirty="0" smtClean="0"/>
              <a:t> </a:t>
            </a:r>
            <a:r>
              <a:rPr lang="nb-NO" dirty="0" err="1" smtClean="0"/>
              <a:t>text</a:t>
            </a:r>
            <a:endParaRPr lang="nb-NO" dirty="0"/>
          </a:p>
        </p:txBody>
      </p:sp>
      <p:sp>
        <p:nvSpPr>
          <p:cNvPr id="7" name="Plassholder for dato 6"/>
          <p:cNvSpPr>
            <a:spLocks noGrp="1"/>
          </p:cNvSpPr>
          <p:nvPr>
            <p:ph type="dt" sz="half" idx="10"/>
          </p:nvPr>
        </p:nvSpPr>
        <p:spPr/>
        <p:txBody>
          <a:bodyPr/>
          <a:lstStyle/>
          <a:p>
            <a:endParaRPr lang="nb-NO" dirty="0"/>
          </a:p>
        </p:txBody>
      </p:sp>
      <p:sp>
        <p:nvSpPr>
          <p:cNvPr id="8" name="Plassholder for bunntekst 7"/>
          <p:cNvSpPr>
            <a:spLocks noGrp="1"/>
          </p:cNvSpPr>
          <p:nvPr>
            <p:ph type="ftr" sz="quarter" idx="11"/>
          </p:nvPr>
        </p:nvSpPr>
        <p:spPr/>
        <p:txBody>
          <a:bodyPr/>
          <a:lstStyle/>
          <a:p>
            <a:r>
              <a:rPr lang="nb-NO" dirty="0" smtClean="0"/>
              <a:t>University of Bergen</a:t>
            </a:r>
            <a:endParaRPr lang="nb-NO" dirty="0"/>
          </a:p>
        </p:txBody>
      </p:sp>
      <p:sp>
        <p:nvSpPr>
          <p:cNvPr id="9" name="Plassholder for lysbildenummer 8"/>
          <p:cNvSpPr>
            <a:spLocks noGrp="1"/>
          </p:cNvSpPr>
          <p:nvPr>
            <p:ph type="sldNum" sz="quarter" idx="12"/>
          </p:nvPr>
        </p:nvSpPr>
        <p:spPr/>
        <p:txBody>
          <a:bodyPr/>
          <a:lstStyle/>
          <a:p>
            <a:r>
              <a:rPr lang="nb-NO" smtClean="0"/>
              <a:t>PAGE </a:t>
            </a:r>
            <a:fld id="{06C54713-27B5-4268-B680-29C9FB350413}" type="slidenum">
              <a:rPr lang="nb-NO" smtClean="0"/>
              <a:pPr/>
              <a:t>‹#›</a:t>
            </a:fld>
            <a:endParaRPr lang="nb-NO" dirty="0"/>
          </a:p>
        </p:txBody>
      </p:sp>
      <p:pic>
        <p:nvPicPr>
          <p:cNvPr id="10" name="Bilde 9"/>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a:off x="7956376" y="5733256"/>
            <a:ext cx="720080" cy="720080"/>
          </a:xfrm>
          <a:prstGeom prst="rect">
            <a:avLst/>
          </a:prstGeom>
        </p:spPr>
      </p:pic>
    </p:spTree>
    <p:extLst>
      <p:ext uri="{BB962C8B-B14F-4D97-AF65-F5344CB8AC3E}">
        <p14:creationId xmlns:p14="http://schemas.microsoft.com/office/powerpoint/2010/main" val="297268388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_whit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noAutofit/>
          </a:bodyPr>
          <a:lstStyle>
            <a:lvl1pPr>
              <a:lnSpc>
                <a:spcPts val="4320"/>
              </a:lnSpc>
              <a:defRPr sz="3600" b="1" i="0"/>
            </a:lvl1pPr>
          </a:lstStyle>
          <a:p>
            <a:r>
              <a:rPr lang="nb-NO" dirty="0" err="1" smtClean="0"/>
              <a:t>Click</a:t>
            </a:r>
            <a:r>
              <a:rPr lang="nb-NO" dirty="0" smtClean="0"/>
              <a:t> to </a:t>
            </a:r>
            <a:r>
              <a:rPr lang="nb-NO" dirty="0" err="1" smtClean="0"/>
              <a:t>add</a:t>
            </a:r>
            <a:r>
              <a:rPr lang="nb-NO" dirty="0" smtClean="0"/>
              <a:t> </a:t>
            </a:r>
            <a:r>
              <a:rPr lang="nb-NO" dirty="0" err="1" smtClean="0"/>
              <a:t>title</a:t>
            </a:r>
            <a:endParaRPr lang="nb-NO" dirty="0"/>
          </a:p>
        </p:txBody>
      </p:sp>
      <p:sp>
        <p:nvSpPr>
          <p:cNvPr id="3" name="Plassholder for innhold 2"/>
          <p:cNvSpPr>
            <a:spLocks noGrp="1"/>
          </p:cNvSpPr>
          <p:nvPr>
            <p:ph idx="1" hasCustomPrompt="1"/>
          </p:nvPr>
        </p:nvSpPr>
        <p:spPr>
          <a:xfrm>
            <a:off x="1022920" y="1883965"/>
            <a:ext cx="7365504" cy="3888000"/>
          </a:xfrm>
        </p:spPr>
        <p:txBody>
          <a:bodyPr/>
          <a:lstStyle>
            <a:lvl1pPr>
              <a:defRPr sz="2600">
                <a:solidFill>
                  <a:schemeClr val="tx1">
                    <a:lumMod val="75000"/>
                    <a:lumOff val="25000"/>
                  </a:schemeClr>
                </a:solidFill>
                <a:latin typeface="+mn-lt"/>
              </a:defRPr>
            </a:lvl1pPr>
            <a:lvl2pPr>
              <a:defRPr sz="2600">
                <a:solidFill>
                  <a:schemeClr val="tx1">
                    <a:lumMod val="75000"/>
                    <a:lumOff val="25000"/>
                  </a:schemeClr>
                </a:solidFill>
                <a:latin typeface="+mn-lt"/>
              </a:defRPr>
            </a:lvl2pPr>
            <a:lvl3pPr>
              <a:defRPr sz="2200">
                <a:solidFill>
                  <a:schemeClr val="tx1">
                    <a:lumMod val="75000"/>
                    <a:lumOff val="25000"/>
                  </a:schemeClr>
                </a:solidFill>
                <a:latin typeface="+mn-lt"/>
              </a:defRPr>
            </a:lvl3pPr>
            <a:lvl4pPr>
              <a:defRPr sz="2200">
                <a:solidFill>
                  <a:schemeClr val="tx1">
                    <a:lumMod val="75000"/>
                    <a:lumOff val="25000"/>
                  </a:schemeClr>
                </a:solidFill>
                <a:latin typeface="+mn-lt"/>
              </a:defRPr>
            </a:lvl4pPr>
            <a:lvl5pPr>
              <a:defRPr sz="2200">
                <a:solidFill>
                  <a:schemeClr val="tx1">
                    <a:lumMod val="75000"/>
                    <a:lumOff val="25000"/>
                  </a:schemeClr>
                </a:solidFill>
                <a:latin typeface="+mn-lt"/>
              </a:defRPr>
            </a:lvl5pPr>
          </a:lstStyle>
          <a:p>
            <a:pPr lvl="0"/>
            <a:r>
              <a:rPr lang="nb-NO" dirty="0" err="1" smtClean="0"/>
              <a:t>Click</a:t>
            </a:r>
            <a:r>
              <a:rPr lang="nb-NO" dirty="0" smtClean="0"/>
              <a:t> to </a:t>
            </a:r>
            <a:r>
              <a:rPr lang="nb-NO" dirty="0" err="1" smtClean="0"/>
              <a:t>add</a:t>
            </a:r>
            <a:r>
              <a:rPr lang="nb-NO" dirty="0" smtClean="0"/>
              <a:t> </a:t>
            </a:r>
            <a:r>
              <a:rPr lang="nb-NO" dirty="0" err="1" smtClean="0"/>
              <a:t>text</a:t>
            </a:r>
            <a:endParaRPr lang="nb-NO" dirty="0"/>
          </a:p>
        </p:txBody>
      </p:sp>
      <p:sp>
        <p:nvSpPr>
          <p:cNvPr id="4" name="Plassholder for dato 3"/>
          <p:cNvSpPr>
            <a:spLocks noGrp="1"/>
          </p:cNvSpPr>
          <p:nvPr>
            <p:ph type="dt" sz="half" idx="10"/>
          </p:nvPr>
        </p:nvSpPr>
        <p:spPr/>
        <p:txBody>
          <a:bodyPr/>
          <a:lstStyle/>
          <a:p>
            <a:endParaRPr lang="nb-NO" dirty="0"/>
          </a:p>
        </p:txBody>
      </p:sp>
      <p:sp>
        <p:nvSpPr>
          <p:cNvPr id="5" name="Plassholder for bunntekst 4"/>
          <p:cNvSpPr>
            <a:spLocks noGrp="1"/>
          </p:cNvSpPr>
          <p:nvPr>
            <p:ph type="ftr" sz="quarter" idx="11"/>
          </p:nvPr>
        </p:nvSpPr>
        <p:spPr/>
        <p:txBody>
          <a:bodyPr/>
          <a:lstStyle/>
          <a:p>
            <a:r>
              <a:rPr lang="nb-NO" dirty="0" smtClean="0"/>
              <a:t>University of Bergen</a:t>
            </a:r>
            <a:endParaRPr lang="nb-NO" dirty="0"/>
          </a:p>
        </p:txBody>
      </p:sp>
      <p:sp>
        <p:nvSpPr>
          <p:cNvPr id="6" name="Plassholder for lysbildenummer 5"/>
          <p:cNvSpPr>
            <a:spLocks noGrp="1"/>
          </p:cNvSpPr>
          <p:nvPr>
            <p:ph type="sldNum" sz="quarter" idx="12"/>
          </p:nvPr>
        </p:nvSpPr>
        <p:spPr/>
        <p:txBody>
          <a:bodyPr/>
          <a:lstStyle/>
          <a:p>
            <a:r>
              <a:rPr lang="nb-NO" smtClean="0"/>
              <a:t>PAGE </a:t>
            </a:r>
            <a:fld id="{06C54713-27B5-4268-B680-29C9FB350413}" type="slidenum">
              <a:rPr lang="nb-NO" smtClean="0"/>
              <a:pPr/>
              <a:t>‹#›</a:t>
            </a:fld>
            <a:endParaRPr lang="nb-NO" dirty="0"/>
          </a:p>
        </p:txBody>
      </p:sp>
      <p:pic>
        <p:nvPicPr>
          <p:cNvPr id="12" name="Bilde 11"/>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a:off x="7956376" y="5733256"/>
            <a:ext cx="720080" cy="720080"/>
          </a:xfrm>
          <a:prstGeom prst="rect">
            <a:avLst/>
          </a:prstGeom>
        </p:spPr>
      </p:pic>
    </p:spTree>
    <p:extLst>
      <p:ext uri="{BB962C8B-B14F-4D97-AF65-F5344CB8AC3E}">
        <p14:creationId xmlns:p14="http://schemas.microsoft.com/office/powerpoint/2010/main" val="175819784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pag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022920" y="1119882"/>
            <a:ext cx="6584776" cy="3533254"/>
          </a:xfrm>
        </p:spPr>
        <p:txBody>
          <a:bodyPr anchor="t" anchorCtr="0">
            <a:normAutofit/>
          </a:bodyPr>
          <a:lstStyle>
            <a:lvl1pPr>
              <a:lnSpc>
                <a:spcPts val="6000"/>
              </a:lnSpc>
              <a:defRPr sz="5000" b="1" i="0" u="none" baseline="0">
                <a:solidFill>
                  <a:srgbClr val="FFFFFF"/>
                </a:solidFill>
                <a:latin typeface="+mj-lt"/>
              </a:defRPr>
            </a:lvl1pPr>
          </a:lstStyle>
          <a:p>
            <a:r>
              <a:rPr lang="nb-NO" dirty="0" err="1" smtClean="0"/>
              <a:t>Click</a:t>
            </a:r>
            <a:r>
              <a:rPr lang="nb-NO" dirty="0" smtClean="0"/>
              <a:t> to </a:t>
            </a:r>
            <a:r>
              <a:rPr lang="nb-NO" dirty="0" err="1" smtClean="0"/>
              <a:t>add</a:t>
            </a:r>
            <a:r>
              <a:rPr lang="nb-NO" dirty="0" smtClean="0"/>
              <a:t> </a:t>
            </a:r>
            <a:r>
              <a:rPr lang="nb-NO" dirty="0" err="1" smtClean="0"/>
              <a:t>text</a:t>
            </a:r>
            <a:endParaRPr lang="nb-NO" dirty="0"/>
          </a:p>
        </p:txBody>
      </p:sp>
    </p:spTree>
    <p:extLst>
      <p:ext uri="{BB962C8B-B14F-4D97-AF65-F5344CB8AC3E}">
        <p14:creationId xmlns:p14="http://schemas.microsoft.com/office/powerpoint/2010/main" val="30210973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ast 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Plassholder for bunntekst 4"/>
          <p:cNvSpPr>
            <a:spLocks noGrp="1"/>
          </p:cNvSpPr>
          <p:nvPr>
            <p:ph type="ftr" sz="quarter" idx="3"/>
          </p:nvPr>
        </p:nvSpPr>
        <p:spPr>
          <a:xfrm>
            <a:off x="2030012" y="4797152"/>
            <a:ext cx="5083976" cy="293117"/>
          </a:xfrm>
          <a:prstGeom prst="rect">
            <a:avLst/>
          </a:prstGeom>
        </p:spPr>
        <p:txBody>
          <a:bodyPr lIns="0" tIns="0" rIns="0" bIns="0"/>
          <a:lstStyle>
            <a:lvl1pPr algn="ctr">
              <a:defRPr sz="1600" cap="all" spc="100" baseline="0">
                <a:solidFill>
                  <a:schemeClr val="tx1">
                    <a:lumMod val="50000"/>
                    <a:lumOff val="50000"/>
                  </a:schemeClr>
                </a:solidFill>
                <a:latin typeface="Times New Roman" panose="02020603050405020304" pitchFamily="18" charset="0"/>
                <a:cs typeface="Times New Roman" panose="02020603050405020304" pitchFamily="18" charset="0"/>
              </a:defRPr>
            </a:lvl1pPr>
          </a:lstStyle>
          <a:p>
            <a:r>
              <a:rPr lang="nb-NO" dirty="0" smtClean="0"/>
              <a:t>University of Bergen</a:t>
            </a:r>
            <a:endParaRPr lang="nb-NO" dirty="0"/>
          </a:p>
        </p:txBody>
      </p:sp>
    </p:spTree>
    <p:extLst>
      <p:ext uri="{BB962C8B-B14F-4D97-AF65-F5344CB8AC3E}">
        <p14:creationId xmlns:p14="http://schemas.microsoft.com/office/powerpoint/2010/main" val="2508511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lumns">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022920" y="1015007"/>
            <a:ext cx="7365504" cy="652934"/>
          </a:xfrm>
        </p:spPr>
        <p:txBody>
          <a:bodyPr/>
          <a:lstStyle/>
          <a:p>
            <a:r>
              <a:rPr lang="nb-NO" dirty="0" err="1" smtClean="0"/>
              <a:t>Click</a:t>
            </a:r>
            <a:r>
              <a:rPr lang="nb-NO" dirty="0" smtClean="0"/>
              <a:t> to </a:t>
            </a:r>
            <a:r>
              <a:rPr lang="nb-NO" dirty="0" err="1" smtClean="0"/>
              <a:t>add</a:t>
            </a:r>
            <a:r>
              <a:rPr lang="nb-NO" dirty="0" smtClean="0"/>
              <a:t> </a:t>
            </a:r>
            <a:r>
              <a:rPr lang="nb-NO" dirty="0" err="1" smtClean="0"/>
              <a:t>title</a:t>
            </a:r>
            <a:endParaRPr lang="nb-NO" dirty="0"/>
          </a:p>
        </p:txBody>
      </p:sp>
      <p:sp>
        <p:nvSpPr>
          <p:cNvPr id="3" name="Plassholder for innhold 2"/>
          <p:cNvSpPr>
            <a:spLocks noGrp="1"/>
          </p:cNvSpPr>
          <p:nvPr>
            <p:ph sz="half" idx="1" hasCustomPrompt="1"/>
          </p:nvPr>
        </p:nvSpPr>
        <p:spPr>
          <a:xfrm>
            <a:off x="1022920" y="1883965"/>
            <a:ext cx="3492000" cy="3888432"/>
          </a:xfrm>
        </p:spPr>
        <p:txBody>
          <a:bodyPr/>
          <a:lstStyle>
            <a:lvl1pPr>
              <a:defRPr sz="2600">
                <a:solidFill>
                  <a:schemeClr val="tx1">
                    <a:lumMod val="75000"/>
                    <a:lumOff val="25000"/>
                  </a:schemeClr>
                </a:solidFill>
              </a:defRPr>
            </a:lvl1pPr>
            <a:lvl2pPr>
              <a:defRPr sz="2400">
                <a:solidFill>
                  <a:schemeClr val="tx1">
                    <a:lumMod val="75000"/>
                    <a:lumOff val="25000"/>
                  </a:schemeClr>
                </a:solidFill>
              </a:defRPr>
            </a:lvl2pPr>
            <a:lvl3pPr>
              <a:defRPr sz="2000">
                <a:solidFill>
                  <a:schemeClr val="tx1">
                    <a:lumMod val="75000"/>
                    <a:lumOff val="25000"/>
                  </a:schemeClr>
                </a:solidFill>
              </a:defRPr>
            </a:lvl3pPr>
            <a:lvl4pPr>
              <a:defRPr sz="2000">
                <a:solidFill>
                  <a:schemeClr val="tx1">
                    <a:lumMod val="75000"/>
                    <a:lumOff val="25000"/>
                  </a:schemeClr>
                </a:solidFill>
              </a:defRPr>
            </a:lvl4pPr>
            <a:lvl5pPr>
              <a:defRPr sz="2000">
                <a:solidFill>
                  <a:schemeClr val="tx1">
                    <a:lumMod val="75000"/>
                    <a:lumOff val="25000"/>
                  </a:schemeClr>
                </a:solidFill>
              </a:defRPr>
            </a:lvl5pPr>
            <a:lvl6pPr>
              <a:defRPr sz="1800"/>
            </a:lvl6pPr>
            <a:lvl7pPr>
              <a:defRPr sz="1800"/>
            </a:lvl7pPr>
            <a:lvl8pPr>
              <a:defRPr sz="1800"/>
            </a:lvl8pPr>
            <a:lvl9pPr>
              <a:defRPr sz="1800"/>
            </a:lvl9pPr>
          </a:lstStyle>
          <a:p>
            <a:pPr lvl="0"/>
            <a:r>
              <a:rPr lang="nb-NO" dirty="0" err="1" smtClean="0"/>
              <a:t>Click</a:t>
            </a:r>
            <a:r>
              <a:rPr lang="nb-NO" dirty="0" smtClean="0"/>
              <a:t> to </a:t>
            </a:r>
            <a:r>
              <a:rPr lang="nb-NO" dirty="0" err="1" smtClean="0"/>
              <a:t>add</a:t>
            </a:r>
            <a:r>
              <a:rPr lang="nb-NO" dirty="0" smtClean="0"/>
              <a:t> </a:t>
            </a:r>
            <a:r>
              <a:rPr lang="nb-NO" dirty="0" err="1" smtClean="0"/>
              <a:t>text</a:t>
            </a:r>
            <a:endParaRPr lang="nb-NO" dirty="0" smtClean="0"/>
          </a:p>
          <a:p>
            <a:pPr lvl="1"/>
            <a:r>
              <a:rPr lang="nb-NO" dirty="0" smtClean="0"/>
              <a:t>Second </a:t>
            </a:r>
            <a:r>
              <a:rPr lang="nb-NO" dirty="0" err="1" smtClean="0"/>
              <a:t>level</a:t>
            </a:r>
            <a:endParaRPr lang="nb-NO" dirty="0" smtClean="0"/>
          </a:p>
          <a:p>
            <a:pPr lvl="2"/>
            <a:r>
              <a:rPr lang="nb-NO" dirty="0" smtClean="0"/>
              <a:t>Third </a:t>
            </a:r>
            <a:r>
              <a:rPr lang="nb-NO" dirty="0" err="1" smtClean="0"/>
              <a:t>level</a:t>
            </a:r>
            <a:endParaRPr lang="nb-NO" dirty="0" smtClean="0"/>
          </a:p>
        </p:txBody>
      </p:sp>
      <p:sp>
        <p:nvSpPr>
          <p:cNvPr id="4" name="Plassholder for innhold 3"/>
          <p:cNvSpPr>
            <a:spLocks noGrp="1"/>
          </p:cNvSpPr>
          <p:nvPr>
            <p:ph sz="half" idx="2" hasCustomPrompt="1"/>
          </p:nvPr>
        </p:nvSpPr>
        <p:spPr>
          <a:xfrm>
            <a:off x="4896424" y="1883965"/>
            <a:ext cx="3492000" cy="3888432"/>
          </a:xfrm>
        </p:spPr>
        <p:txBody>
          <a:bodyPr/>
          <a:lstStyle>
            <a:lvl1pPr>
              <a:defRPr sz="2600">
                <a:solidFill>
                  <a:schemeClr val="tx1">
                    <a:lumMod val="75000"/>
                    <a:lumOff val="25000"/>
                  </a:schemeClr>
                </a:solidFill>
              </a:defRPr>
            </a:lvl1pPr>
            <a:lvl2pPr>
              <a:defRPr sz="2400">
                <a:solidFill>
                  <a:schemeClr val="tx1">
                    <a:lumMod val="75000"/>
                    <a:lumOff val="25000"/>
                  </a:schemeClr>
                </a:solidFill>
              </a:defRPr>
            </a:lvl2pPr>
            <a:lvl3pPr>
              <a:defRPr sz="2000">
                <a:solidFill>
                  <a:schemeClr val="tx1">
                    <a:lumMod val="75000"/>
                    <a:lumOff val="25000"/>
                  </a:schemeClr>
                </a:solidFill>
              </a:defRPr>
            </a:lvl3pPr>
            <a:lvl4pPr>
              <a:defRPr sz="2000">
                <a:solidFill>
                  <a:schemeClr val="tx1">
                    <a:lumMod val="75000"/>
                    <a:lumOff val="25000"/>
                  </a:schemeClr>
                </a:solidFill>
              </a:defRPr>
            </a:lvl4pPr>
            <a:lvl5pPr>
              <a:defRPr sz="2000">
                <a:solidFill>
                  <a:schemeClr val="tx1">
                    <a:lumMod val="75000"/>
                    <a:lumOff val="25000"/>
                  </a:schemeClr>
                </a:solidFill>
              </a:defRPr>
            </a:lvl5pPr>
            <a:lvl6pPr>
              <a:defRPr sz="1800"/>
            </a:lvl6pPr>
            <a:lvl7pPr>
              <a:defRPr sz="1800"/>
            </a:lvl7pPr>
            <a:lvl8pPr>
              <a:defRPr sz="1800"/>
            </a:lvl8pPr>
            <a:lvl9pPr>
              <a:defRPr sz="1800"/>
            </a:lvl9pPr>
          </a:lstStyle>
          <a:p>
            <a:pPr lvl="0"/>
            <a:r>
              <a:rPr lang="nb-NO" dirty="0" err="1" smtClean="0"/>
              <a:t>Click</a:t>
            </a:r>
            <a:r>
              <a:rPr lang="nb-NO" dirty="0" smtClean="0"/>
              <a:t> to </a:t>
            </a:r>
            <a:r>
              <a:rPr lang="nb-NO" dirty="0" err="1" smtClean="0"/>
              <a:t>add</a:t>
            </a:r>
            <a:r>
              <a:rPr lang="nb-NO" dirty="0" smtClean="0"/>
              <a:t> </a:t>
            </a:r>
            <a:r>
              <a:rPr lang="nb-NO" dirty="0" err="1" smtClean="0"/>
              <a:t>text</a:t>
            </a:r>
            <a:endParaRPr lang="nb-NO" dirty="0" smtClean="0"/>
          </a:p>
          <a:p>
            <a:pPr lvl="1"/>
            <a:r>
              <a:rPr lang="nb-NO" dirty="0" smtClean="0"/>
              <a:t>Second </a:t>
            </a:r>
            <a:r>
              <a:rPr lang="nb-NO" dirty="0" err="1" smtClean="0"/>
              <a:t>level</a:t>
            </a:r>
            <a:endParaRPr lang="nb-NO" dirty="0" smtClean="0"/>
          </a:p>
          <a:p>
            <a:pPr lvl="2"/>
            <a:r>
              <a:rPr lang="nb-NO" dirty="0" smtClean="0"/>
              <a:t>Third </a:t>
            </a:r>
            <a:r>
              <a:rPr lang="nb-NO" dirty="0" err="1" smtClean="0"/>
              <a:t>level</a:t>
            </a:r>
            <a:endParaRPr lang="nb-NO" dirty="0" smtClean="0"/>
          </a:p>
        </p:txBody>
      </p:sp>
      <p:sp>
        <p:nvSpPr>
          <p:cNvPr id="8" name="Plassholder for dato 7"/>
          <p:cNvSpPr>
            <a:spLocks noGrp="1"/>
          </p:cNvSpPr>
          <p:nvPr>
            <p:ph type="dt" sz="half" idx="10"/>
          </p:nvPr>
        </p:nvSpPr>
        <p:spPr/>
        <p:txBody>
          <a:bodyPr/>
          <a:lstStyle/>
          <a:p>
            <a:endParaRPr lang="nb-NO" dirty="0"/>
          </a:p>
        </p:txBody>
      </p:sp>
      <p:sp>
        <p:nvSpPr>
          <p:cNvPr id="9" name="Plassholder for bunntekst 8"/>
          <p:cNvSpPr>
            <a:spLocks noGrp="1"/>
          </p:cNvSpPr>
          <p:nvPr>
            <p:ph type="ftr" sz="quarter" idx="11"/>
          </p:nvPr>
        </p:nvSpPr>
        <p:spPr/>
        <p:txBody>
          <a:bodyPr/>
          <a:lstStyle/>
          <a:p>
            <a:r>
              <a:rPr lang="nb-NO" dirty="0" smtClean="0"/>
              <a:t>University of Bergen</a:t>
            </a:r>
            <a:endParaRPr lang="nb-NO" dirty="0"/>
          </a:p>
        </p:txBody>
      </p:sp>
      <p:sp>
        <p:nvSpPr>
          <p:cNvPr id="10" name="Plassholder for lysbildenummer 9"/>
          <p:cNvSpPr>
            <a:spLocks noGrp="1"/>
          </p:cNvSpPr>
          <p:nvPr>
            <p:ph type="sldNum" sz="quarter" idx="12"/>
          </p:nvPr>
        </p:nvSpPr>
        <p:spPr/>
        <p:txBody>
          <a:bodyPr/>
          <a:lstStyle/>
          <a:p>
            <a:r>
              <a:rPr lang="nb-NO" smtClean="0"/>
              <a:t>PAGE </a:t>
            </a:r>
            <a:fld id="{06C54713-27B5-4268-B680-29C9FB350413}" type="slidenum">
              <a:rPr lang="nb-NO" smtClean="0"/>
              <a:pPr/>
              <a:t>‹#›</a:t>
            </a:fld>
            <a:endParaRPr lang="nb-NO" dirty="0"/>
          </a:p>
        </p:txBody>
      </p:sp>
      <p:pic>
        <p:nvPicPr>
          <p:cNvPr id="11" name="Bilde 10"/>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7956376" y="5733256"/>
            <a:ext cx="720080" cy="720080"/>
          </a:xfrm>
          <a:prstGeom prst="rect">
            <a:avLst/>
          </a:prstGeom>
        </p:spPr>
      </p:pic>
    </p:spTree>
    <p:extLst>
      <p:ext uri="{BB962C8B-B14F-4D97-AF65-F5344CB8AC3E}">
        <p14:creationId xmlns:p14="http://schemas.microsoft.com/office/powerpoint/2010/main" val="210852212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wo columns with subtitles">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lvl1pPr>
          </a:lstStyle>
          <a:p>
            <a:r>
              <a:rPr lang="nb-NO" dirty="0" err="1" smtClean="0"/>
              <a:t>Click</a:t>
            </a:r>
            <a:r>
              <a:rPr lang="nb-NO" dirty="0" smtClean="0"/>
              <a:t> to </a:t>
            </a:r>
            <a:r>
              <a:rPr lang="nb-NO" dirty="0" err="1" smtClean="0"/>
              <a:t>add</a:t>
            </a:r>
            <a:r>
              <a:rPr lang="nb-NO" dirty="0" smtClean="0"/>
              <a:t> </a:t>
            </a:r>
            <a:r>
              <a:rPr lang="nb-NO" dirty="0" err="1" smtClean="0"/>
              <a:t>title</a:t>
            </a:r>
            <a:endParaRPr lang="nb-NO" dirty="0"/>
          </a:p>
        </p:txBody>
      </p:sp>
      <p:sp>
        <p:nvSpPr>
          <p:cNvPr id="3" name="Plassholder for tekst 2"/>
          <p:cNvSpPr>
            <a:spLocks noGrp="1"/>
          </p:cNvSpPr>
          <p:nvPr>
            <p:ph type="body" idx="1" hasCustomPrompt="1"/>
          </p:nvPr>
        </p:nvSpPr>
        <p:spPr>
          <a:xfrm>
            <a:off x="1022920" y="1844824"/>
            <a:ext cx="3492000" cy="576064"/>
          </a:xfrm>
        </p:spPr>
        <p:txBody>
          <a:bodyPr anchor="b">
            <a:noAutofit/>
          </a:bodyPr>
          <a:lstStyle>
            <a:lvl1pPr marL="0" indent="0">
              <a:buNone/>
              <a:defRPr sz="2000" b="1" i="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dirty="0" err="1" smtClean="0"/>
              <a:t>Click</a:t>
            </a:r>
            <a:r>
              <a:rPr lang="nb-NO" dirty="0" smtClean="0"/>
              <a:t> to </a:t>
            </a:r>
            <a:r>
              <a:rPr lang="nb-NO" dirty="0" err="1" smtClean="0"/>
              <a:t>add</a:t>
            </a:r>
            <a:r>
              <a:rPr lang="nb-NO" dirty="0" smtClean="0"/>
              <a:t> </a:t>
            </a:r>
            <a:r>
              <a:rPr lang="nb-NO" dirty="0" err="1" smtClean="0"/>
              <a:t>subtitle</a:t>
            </a:r>
            <a:endParaRPr lang="nb-NO" dirty="0" smtClean="0"/>
          </a:p>
        </p:txBody>
      </p:sp>
      <p:sp>
        <p:nvSpPr>
          <p:cNvPr id="5" name="Plassholder for tekst 4"/>
          <p:cNvSpPr>
            <a:spLocks noGrp="1"/>
          </p:cNvSpPr>
          <p:nvPr>
            <p:ph type="body" sz="quarter" idx="3" hasCustomPrompt="1"/>
          </p:nvPr>
        </p:nvSpPr>
        <p:spPr>
          <a:xfrm>
            <a:off x="4896424" y="1844824"/>
            <a:ext cx="3492000" cy="576064"/>
          </a:xfrm>
        </p:spPr>
        <p:txBody>
          <a:bodyPr anchor="b">
            <a:noAutofit/>
          </a:bodyPr>
          <a:lstStyle>
            <a:lvl1pPr marL="0" indent="0">
              <a:buNone/>
              <a:defRPr sz="2000" b="1" i="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dirty="0" err="1" smtClean="0"/>
              <a:t>Click</a:t>
            </a:r>
            <a:r>
              <a:rPr lang="nb-NO" dirty="0" smtClean="0"/>
              <a:t> to </a:t>
            </a:r>
            <a:r>
              <a:rPr lang="nb-NO" dirty="0" err="1" smtClean="0"/>
              <a:t>add</a:t>
            </a:r>
            <a:r>
              <a:rPr lang="nb-NO" dirty="0" smtClean="0"/>
              <a:t> </a:t>
            </a:r>
            <a:r>
              <a:rPr lang="nb-NO" dirty="0" err="1" smtClean="0"/>
              <a:t>subtitle</a:t>
            </a:r>
            <a:endParaRPr lang="nb-NO" dirty="0" smtClean="0"/>
          </a:p>
        </p:txBody>
      </p:sp>
      <p:sp>
        <p:nvSpPr>
          <p:cNvPr id="10" name="Plassholder for innhold 2"/>
          <p:cNvSpPr>
            <a:spLocks noGrp="1"/>
          </p:cNvSpPr>
          <p:nvPr>
            <p:ph sz="half" idx="13" hasCustomPrompt="1"/>
          </p:nvPr>
        </p:nvSpPr>
        <p:spPr>
          <a:xfrm>
            <a:off x="1022920" y="2525764"/>
            <a:ext cx="3492000" cy="3135484"/>
          </a:xfrm>
        </p:spPr>
        <p:txBody>
          <a:bodyPr/>
          <a:lstStyle>
            <a:lvl1pPr>
              <a:defRPr sz="2400">
                <a:solidFill>
                  <a:schemeClr val="tx1">
                    <a:lumMod val="75000"/>
                    <a:lumOff val="25000"/>
                  </a:schemeClr>
                </a:solidFill>
              </a:defRPr>
            </a:lvl1pPr>
            <a:lvl2pPr>
              <a:defRPr sz="2200">
                <a:solidFill>
                  <a:schemeClr val="tx1">
                    <a:lumMod val="75000"/>
                    <a:lumOff val="25000"/>
                  </a:schemeClr>
                </a:solidFill>
              </a:defRPr>
            </a:lvl2pPr>
            <a:lvl3pPr>
              <a:defRPr sz="2000">
                <a:solidFill>
                  <a:schemeClr val="tx1">
                    <a:lumMod val="75000"/>
                    <a:lumOff val="25000"/>
                  </a:schemeClr>
                </a:solidFill>
              </a:defRPr>
            </a:lvl3pPr>
            <a:lvl4pPr>
              <a:defRPr sz="2000">
                <a:solidFill>
                  <a:schemeClr val="tx1">
                    <a:lumMod val="75000"/>
                    <a:lumOff val="25000"/>
                  </a:schemeClr>
                </a:solidFill>
              </a:defRPr>
            </a:lvl4pPr>
            <a:lvl5pPr>
              <a:defRPr sz="2000">
                <a:solidFill>
                  <a:schemeClr val="tx1">
                    <a:lumMod val="75000"/>
                    <a:lumOff val="25000"/>
                  </a:schemeClr>
                </a:solidFill>
              </a:defRPr>
            </a:lvl5pPr>
            <a:lvl6pPr>
              <a:defRPr sz="1800"/>
            </a:lvl6pPr>
            <a:lvl7pPr>
              <a:defRPr sz="1800"/>
            </a:lvl7pPr>
            <a:lvl8pPr>
              <a:defRPr sz="1800"/>
            </a:lvl8pPr>
            <a:lvl9pPr>
              <a:defRPr sz="1800"/>
            </a:lvl9pPr>
          </a:lstStyle>
          <a:p>
            <a:pPr lvl="0"/>
            <a:r>
              <a:rPr lang="nb-NO" dirty="0" err="1" smtClean="0"/>
              <a:t>Click</a:t>
            </a:r>
            <a:r>
              <a:rPr lang="nb-NO" dirty="0" smtClean="0"/>
              <a:t> to </a:t>
            </a:r>
            <a:r>
              <a:rPr lang="nb-NO" dirty="0" err="1" smtClean="0"/>
              <a:t>add</a:t>
            </a:r>
            <a:r>
              <a:rPr lang="nb-NO" dirty="0" smtClean="0"/>
              <a:t> </a:t>
            </a:r>
            <a:r>
              <a:rPr lang="nb-NO" dirty="0" err="1" smtClean="0"/>
              <a:t>text</a:t>
            </a:r>
            <a:endParaRPr lang="nb-NO" dirty="0" smtClean="0"/>
          </a:p>
          <a:p>
            <a:pPr lvl="1"/>
            <a:r>
              <a:rPr lang="nb-NO" dirty="0" smtClean="0"/>
              <a:t>Second </a:t>
            </a:r>
            <a:r>
              <a:rPr lang="nb-NO" dirty="0" err="1" smtClean="0"/>
              <a:t>level</a:t>
            </a:r>
            <a:endParaRPr lang="nb-NO" dirty="0" smtClean="0"/>
          </a:p>
          <a:p>
            <a:pPr lvl="2"/>
            <a:r>
              <a:rPr lang="nb-NO" dirty="0" smtClean="0"/>
              <a:t>Third </a:t>
            </a:r>
            <a:r>
              <a:rPr lang="nb-NO" dirty="0" err="1" smtClean="0"/>
              <a:t>level</a:t>
            </a:r>
            <a:endParaRPr lang="nb-NO" dirty="0" smtClean="0"/>
          </a:p>
        </p:txBody>
      </p:sp>
      <p:sp>
        <p:nvSpPr>
          <p:cNvPr id="11" name="Plassholder for innhold 3"/>
          <p:cNvSpPr>
            <a:spLocks noGrp="1"/>
          </p:cNvSpPr>
          <p:nvPr>
            <p:ph sz="half" idx="2" hasCustomPrompt="1"/>
          </p:nvPr>
        </p:nvSpPr>
        <p:spPr>
          <a:xfrm>
            <a:off x="4896424" y="2525764"/>
            <a:ext cx="3492000" cy="3135484"/>
          </a:xfrm>
        </p:spPr>
        <p:txBody>
          <a:bodyPr/>
          <a:lstStyle>
            <a:lvl1pPr>
              <a:defRPr sz="2400">
                <a:solidFill>
                  <a:schemeClr val="tx1">
                    <a:lumMod val="75000"/>
                    <a:lumOff val="25000"/>
                  </a:schemeClr>
                </a:solidFill>
              </a:defRPr>
            </a:lvl1pPr>
            <a:lvl2pPr>
              <a:defRPr sz="2200">
                <a:solidFill>
                  <a:schemeClr val="tx1">
                    <a:lumMod val="75000"/>
                    <a:lumOff val="25000"/>
                  </a:schemeClr>
                </a:solidFill>
              </a:defRPr>
            </a:lvl2pPr>
            <a:lvl3pPr>
              <a:defRPr sz="2000">
                <a:solidFill>
                  <a:schemeClr val="tx1">
                    <a:lumMod val="75000"/>
                    <a:lumOff val="25000"/>
                  </a:schemeClr>
                </a:solidFill>
              </a:defRPr>
            </a:lvl3pPr>
            <a:lvl4pPr>
              <a:defRPr sz="2000">
                <a:solidFill>
                  <a:schemeClr val="tx1">
                    <a:lumMod val="75000"/>
                    <a:lumOff val="25000"/>
                  </a:schemeClr>
                </a:solidFill>
              </a:defRPr>
            </a:lvl4pPr>
            <a:lvl5pPr>
              <a:defRPr sz="2000">
                <a:solidFill>
                  <a:schemeClr val="tx1">
                    <a:lumMod val="75000"/>
                    <a:lumOff val="25000"/>
                  </a:schemeClr>
                </a:solidFill>
              </a:defRPr>
            </a:lvl5pPr>
            <a:lvl6pPr>
              <a:defRPr sz="1800"/>
            </a:lvl6pPr>
            <a:lvl7pPr>
              <a:defRPr sz="1800"/>
            </a:lvl7pPr>
            <a:lvl8pPr>
              <a:defRPr sz="1800"/>
            </a:lvl8pPr>
            <a:lvl9pPr>
              <a:defRPr sz="1800"/>
            </a:lvl9pPr>
          </a:lstStyle>
          <a:p>
            <a:pPr lvl="0"/>
            <a:r>
              <a:rPr lang="nb-NO" dirty="0" err="1" smtClean="0"/>
              <a:t>Click</a:t>
            </a:r>
            <a:r>
              <a:rPr lang="nb-NO" dirty="0" smtClean="0"/>
              <a:t> to </a:t>
            </a:r>
            <a:r>
              <a:rPr lang="nb-NO" dirty="0" err="1" smtClean="0"/>
              <a:t>add</a:t>
            </a:r>
            <a:r>
              <a:rPr lang="nb-NO" dirty="0" smtClean="0"/>
              <a:t> </a:t>
            </a:r>
            <a:r>
              <a:rPr lang="nb-NO" dirty="0" err="1" smtClean="0"/>
              <a:t>text</a:t>
            </a:r>
            <a:endParaRPr lang="nb-NO" dirty="0" smtClean="0"/>
          </a:p>
          <a:p>
            <a:pPr lvl="1"/>
            <a:r>
              <a:rPr lang="nb-NO" dirty="0" smtClean="0"/>
              <a:t>Second </a:t>
            </a:r>
            <a:r>
              <a:rPr lang="nb-NO" dirty="0" err="1" smtClean="0"/>
              <a:t>level</a:t>
            </a:r>
            <a:endParaRPr lang="nb-NO" dirty="0" smtClean="0"/>
          </a:p>
          <a:p>
            <a:pPr lvl="2"/>
            <a:r>
              <a:rPr lang="nb-NO" dirty="0" smtClean="0"/>
              <a:t>Third </a:t>
            </a:r>
            <a:r>
              <a:rPr lang="nb-NO" dirty="0" err="1" smtClean="0"/>
              <a:t>level</a:t>
            </a:r>
            <a:endParaRPr lang="nb-NO" dirty="0" smtClean="0"/>
          </a:p>
          <a:p>
            <a:pPr lvl="0"/>
            <a:endParaRPr lang="nb-NO" dirty="0"/>
          </a:p>
        </p:txBody>
      </p:sp>
      <p:sp>
        <p:nvSpPr>
          <p:cNvPr id="4" name="Plassholder for dato 3"/>
          <p:cNvSpPr>
            <a:spLocks noGrp="1"/>
          </p:cNvSpPr>
          <p:nvPr>
            <p:ph type="dt" sz="half" idx="14"/>
          </p:nvPr>
        </p:nvSpPr>
        <p:spPr/>
        <p:txBody>
          <a:bodyPr/>
          <a:lstStyle/>
          <a:p>
            <a:endParaRPr lang="nb-NO" dirty="0"/>
          </a:p>
        </p:txBody>
      </p:sp>
      <p:sp>
        <p:nvSpPr>
          <p:cNvPr id="6" name="Plassholder for bunntekst 5"/>
          <p:cNvSpPr>
            <a:spLocks noGrp="1"/>
          </p:cNvSpPr>
          <p:nvPr>
            <p:ph type="ftr" sz="quarter" idx="15"/>
          </p:nvPr>
        </p:nvSpPr>
        <p:spPr/>
        <p:txBody>
          <a:bodyPr/>
          <a:lstStyle/>
          <a:p>
            <a:r>
              <a:rPr lang="nb-NO" dirty="0" smtClean="0"/>
              <a:t>University of Bergen</a:t>
            </a:r>
            <a:endParaRPr lang="nb-NO" dirty="0"/>
          </a:p>
        </p:txBody>
      </p:sp>
      <p:sp>
        <p:nvSpPr>
          <p:cNvPr id="7" name="Plassholder for lysbildenummer 6"/>
          <p:cNvSpPr>
            <a:spLocks noGrp="1"/>
          </p:cNvSpPr>
          <p:nvPr>
            <p:ph type="sldNum" sz="quarter" idx="16"/>
          </p:nvPr>
        </p:nvSpPr>
        <p:spPr/>
        <p:txBody>
          <a:bodyPr/>
          <a:lstStyle/>
          <a:p>
            <a:r>
              <a:rPr lang="nb-NO" smtClean="0"/>
              <a:t>PAGE </a:t>
            </a:r>
            <a:fld id="{06C54713-27B5-4268-B680-29C9FB350413}" type="slidenum">
              <a:rPr lang="nb-NO" smtClean="0"/>
              <a:pPr/>
              <a:t>‹#›</a:t>
            </a:fld>
            <a:endParaRPr lang="nb-NO" dirty="0"/>
          </a:p>
        </p:txBody>
      </p:sp>
      <p:pic>
        <p:nvPicPr>
          <p:cNvPr id="12" name="Bilde 11"/>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7956376" y="5733256"/>
            <a:ext cx="720080" cy="720080"/>
          </a:xfrm>
          <a:prstGeom prst="rect">
            <a:avLst/>
          </a:prstGeom>
        </p:spPr>
      </p:pic>
    </p:spTree>
    <p:extLst>
      <p:ext uri="{BB962C8B-B14F-4D97-AF65-F5344CB8AC3E}">
        <p14:creationId xmlns:p14="http://schemas.microsoft.com/office/powerpoint/2010/main" val="19378741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with graphics">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022920" y="975866"/>
            <a:ext cx="7365504" cy="652934"/>
          </a:xfrm>
        </p:spPr>
        <p:txBody>
          <a:bodyPr>
            <a:normAutofit/>
          </a:bodyPr>
          <a:lstStyle>
            <a:lvl1pPr algn="l">
              <a:lnSpc>
                <a:spcPts val="3600"/>
              </a:lnSpc>
              <a:defRPr sz="3000"/>
            </a:lvl1pPr>
          </a:lstStyle>
          <a:p>
            <a:r>
              <a:rPr lang="nb-NO" dirty="0" err="1" smtClean="0"/>
              <a:t>Click</a:t>
            </a:r>
            <a:r>
              <a:rPr lang="nb-NO" dirty="0" smtClean="0"/>
              <a:t> to </a:t>
            </a:r>
            <a:r>
              <a:rPr lang="nb-NO" dirty="0" err="1" smtClean="0"/>
              <a:t>add</a:t>
            </a:r>
            <a:r>
              <a:rPr lang="nb-NO" dirty="0" smtClean="0"/>
              <a:t> </a:t>
            </a:r>
            <a:r>
              <a:rPr lang="nb-NO" dirty="0" err="1" smtClean="0"/>
              <a:t>title</a:t>
            </a:r>
            <a:endParaRPr lang="nb-NO" dirty="0"/>
          </a:p>
        </p:txBody>
      </p:sp>
      <p:sp>
        <p:nvSpPr>
          <p:cNvPr id="7" name="Plassholder for innhold 2"/>
          <p:cNvSpPr>
            <a:spLocks noGrp="1"/>
          </p:cNvSpPr>
          <p:nvPr>
            <p:ph idx="1"/>
          </p:nvPr>
        </p:nvSpPr>
        <p:spPr>
          <a:xfrm>
            <a:off x="1022920" y="1883965"/>
            <a:ext cx="7365504" cy="3888000"/>
          </a:xfrm>
        </p:spPr>
        <p:txBody>
          <a:bodyPr/>
          <a:lstStyle>
            <a:lvl1pPr>
              <a:defRPr sz="2600">
                <a:solidFill>
                  <a:schemeClr val="tx1">
                    <a:lumMod val="75000"/>
                    <a:lumOff val="25000"/>
                  </a:schemeClr>
                </a:solidFill>
                <a:latin typeface="+mn-lt"/>
              </a:defRPr>
            </a:lvl1pPr>
            <a:lvl2pPr>
              <a:defRPr sz="2600">
                <a:solidFill>
                  <a:schemeClr val="tx1">
                    <a:lumMod val="75000"/>
                    <a:lumOff val="25000"/>
                  </a:schemeClr>
                </a:solidFill>
                <a:latin typeface="Myriad Pro"/>
              </a:defRPr>
            </a:lvl2pPr>
            <a:lvl3pPr>
              <a:defRPr sz="2200">
                <a:solidFill>
                  <a:schemeClr val="tx1">
                    <a:lumMod val="75000"/>
                    <a:lumOff val="25000"/>
                  </a:schemeClr>
                </a:solidFill>
                <a:latin typeface="Myriad Pro"/>
              </a:defRPr>
            </a:lvl3pPr>
            <a:lvl4pPr>
              <a:defRPr sz="2200">
                <a:solidFill>
                  <a:schemeClr val="tx1">
                    <a:lumMod val="75000"/>
                    <a:lumOff val="25000"/>
                  </a:schemeClr>
                </a:solidFill>
                <a:latin typeface="Myriad Pro"/>
              </a:defRPr>
            </a:lvl4pPr>
            <a:lvl5pPr>
              <a:defRPr sz="2200">
                <a:solidFill>
                  <a:schemeClr val="tx1">
                    <a:lumMod val="75000"/>
                    <a:lumOff val="25000"/>
                  </a:schemeClr>
                </a:solidFill>
                <a:latin typeface="Myriad Pro"/>
              </a:defRPr>
            </a:lvl5pPr>
          </a:lstStyle>
          <a:p>
            <a:pPr lvl="0"/>
            <a:endParaRPr lang="nb-NO" dirty="0"/>
          </a:p>
        </p:txBody>
      </p:sp>
      <p:sp>
        <p:nvSpPr>
          <p:cNvPr id="6" name="Plassholder for dato 5"/>
          <p:cNvSpPr>
            <a:spLocks noGrp="1"/>
          </p:cNvSpPr>
          <p:nvPr>
            <p:ph type="dt" sz="half" idx="10"/>
          </p:nvPr>
        </p:nvSpPr>
        <p:spPr/>
        <p:txBody>
          <a:bodyPr/>
          <a:lstStyle/>
          <a:p>
            <a:endParaRPr lang="nb-NO" dirty="0"/>
          </a:p>
        </p:txBody>
      </p:sp>
      <p:sp>
        <p:nvSpPr>
          <p:cNvPr id="8" name="Plassholder for bunntekst 7"/>
          <p:cNvSpPr>
            <a:spLocks noGrp="1"/>
          </p:cNvSpPr>
          <p:nvPr>
            <p:ph type="ftr" sz="quarter" idx="11"/>
          </p:nvPr>
        </p:nvSpPr>
        <p:spPr/>
        <p:txBody>
          <a:bodyPr/>
          <a:lstStyle/>
          <a:p>
            <a:r>
              <a:rPr lang="nb-NO" dirty="0" smtClean="0"/>
              <a:t>University of Bergen</a:t>
            </a:r>
            <a:endParaRPr lang="nb-NO" dirty="0"/>
          </a:p>
        </p:txBody>
      </p:sp>
      <p:sp>
        <p:nvSpPr>
          <p:cNvPr id="9" name="Plassholder for lysbildenummer 8"/>
          <p:cNvSpPr>
            <a:spLocks noGrp="1"/>
          </p:cNvSpPr>
          <p:nvPr>
            <p:ph type="sldNum" sz="quarter" idx="12"/>
          </p:nvPr>
        </p:nvSpPr>
        <p:spPr/>
        <p:txBody>
          <a:bodyPr/>
          <a:lstStyle/>
          <a:p>
            <a:r>
              <a:rPr lang="nb-NO" smtClean="0"/>
              <a:t>PAGE </a:t>
            </a:r>
            <a:fld id="{06C54713-27B5-4268-B680-29C9FB350413}" type="slidenum">
              <a:rPr lang="nb-NO" smtClean="0"/>
              <a:pPr/>
              <a:t>‹#›</a:t>
            </a:fld>
            <a:endParaRPr lang="nb-NO" dirty="0"/>
          </a:p>
        </p:txBody>
      </p:sp>
      <p:pic>
        <p:nvPicPr>
          <p:cNvPr id="10" name="Bilde 9"/>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7956376" y="5733256"/>
            <a:ext cx="720080" cy="720080"/>
          </a:xfrm>
          <a:prstGeom prst="rect">
            <a:avLst/>
          </a:prstGeom>
        </p:spPr>
      </p:pic>
    </p:spTree>
    <p:extLst>
      <p:ext uri="{BB962C8B-B14F-4D97-AF65-F5344CB8AC3E}">
        <p14:creationId xmlns:p14="http://schemas.microsoft.com/office/powerpoint/2010/main" val="12120829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srcRect/>
          <a:stretch>
            <a:fillRect/>
          </a:stretch>
        </a:blip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1022920" y="1015007"/>
            <a:ext cx="7365504" cy="652934"/>
          </a:xfrm>
          <a:prstGeom prst="rect">
            <a:avLst/>
          </a:prstGeom>
        </p:spPr>
        <p:txBody>
          <a:bodyPr vert="horz" lIns="0" tIns="0" rIns="0" bIns="0" rtlCol="0" anchor="b" anchorCtr="0">
            <a:normAutofit/>
          </a:bodyPr>
          <a:lstStyle/>
          <a:p>
            <a:r>
              <a:rPr lang="nb-NO" dirty="0" err="1" smtClean="0"/>
              <a:t>Click</a:t>
            </a:r>
            <a:r>
              <a:rPr lang="nb-NO" dirty="0" smtClean="0"/>
              <a:t> to </a:t>
            </a:r>
            <a:r>
              <a:rPr lang="nb-NO" dirty="0" err="1" smtClean="0"/>
              <a:t>add</a:t>
            </a:r>
            <a:r>
              <a:rPr lang="nb-NO" dirty="0" smtClean="0"/>
              <a:t> </a:t>
            </a:r>
            <a:r>
              <a:rPr lang="nb-NO" dirty="0" err="1" smtClean="0"/>
              <a:t>title</a:t>
            </a:r>
            <a:endParaRPr lang="nb-NO" dirty="0"/>
          </a:p>
        </p:txBody>
      </p:sp>
      <p:sp>
        <p:nvSpPr>
          <p:cNvPr id="3" name="Plassholder for tekst 2"/>
          <p:cNvSpPr>
            <a:spLocks noGrp="1"/>
          </p:cNvSpPr>
          <p:nvPr>
            <p:ph type="body" idx="1"/>
          </p:nvPr>
        </p:nvSpPr>
        <p:spPr>
          <a:xfrm>
            <a:off x="1022920" y="1883965"/>
            <a:ext cx="7365504" cy="3888000"/>
          </a:xfrm>
          <a:prstGeom prst="rect">
            <a:avLst/>
          </a:prstGeom>
        </p:spPr>
        <p:txBody>
          <a:bodyPr vert="horz" lIns="0" tIns="0" rIns="0" bIns="0" rtlCol="0">
            <a:normAutofit/>
          </a:bodyPr>
          <a:lstStyle/>
          <a:p>
            <a:pPr lvl="0"/>
            <a:r>
              <a:rPr lang="nb-NO" dirty="0" err="1" smtClean="0"/>
              <a:t>Click</a:t>
            </a:r>
            <a:r>
              <a:rPr lang="nb-NO" dirty="0" smtClean="0"/>
              <a:t> to </a:t>
            </a:r>
            <a:r>
              <a:rPr lang="nb-NO" dirty="0" err="1" smtClean="0"/>
              <a:t>add</a:t>
            </a:r>
            <a:r>
              <a:rPr lang="nb-NO" dirty="0" smtClean="0"/>
              <a:t> </a:t>
            </a:r>
            <a:r>
              <a:rPr lang="nb-NO" dirty="0" err="1" smtClean="0"/>
              <a:t>text</a:t>
            </a:r>
            <a:endParaRPr lang="nb-NO" dirty="0" smtClean="0"/>
          </a:p>
        </p:txBody>
      </p:sp>
      <p:sp>
        <p:nvSpPr>
          <p:cNvPr id="4" name="Plassholder for dato 3"/>
          <p:cNvSpPr>
            <a:spLocks noGrp="1"/>
          </p:cNvSpPr>
          <p:nvPr>
            <p:ph type="dt" sz="half" idx="2"/>
          </p:nvPr>
        </p:nvSpPr>
        <p:spPr>
          <a:xfrm>
            <a:off x="467544" y="6300000"/>
            <a:ext cx="936104" cy="216024"/>
          </a:xfrm>
          <a:prstGeom prst="rect">
            <a:avLst/>
          </a:prstGeom>
        </p:spPr>
        <p:txBody>
          <a:bodyPr vert="horz" lIns="0" tIns="0" rIns="0" bIns="0" rtlCol="0" anchor="t" anchorCtr="0"/>
          <a:lstStyle>
            <a:lvl1pPr algn="l">
              <a:defRPr sz="1200">
                <a:solidFill>
                  <a:schemeClr val="bg1">
                    <a:lumMod val="65000"/>
                  </a:schemeClr>
                </a:solidFill>
                <a:latin typeface="Times New Roman" panose="02020603050405020304" pitchFamily="18" charset="0"/>
                <a:cs typeface="Times New Roman" panose="02020603050405020304" pitchFamily="18" charset="0"/>
              </a:defRPr>
            </a:lvl1pPr>
          </a:lstStyle>
          <a:p>
            <a:endParaRPr lang="nb-NO" dirty="0"/>
          </a:p>
        </p:txBody>
      </p:sp>
      <p:sp>
        <p:nvSpPr>
          <p:cNvPr id="6" name="Plassholder for lysbildenummer 5"/>
          <p:cNvSpPr>
            <a:spLocks noGrp="1"/>
          </p:cNvSpPr>
          <p:nvPr>
            <p:ph type="sldNum" sz="quarter" idx="4"/>
          </p:nvPr>
        </p:nvSpPr>
        <p:spPr>
          <a:xfrm>
            <a:off x="1702418" y="6300000"/>
            <a:ext cx="709342" cy="216024"/>
          </a:xfrm>
          <a:prstGeom prst="rect">
            <a:avLst/>
          </a:prstGeom>
        </p:spPr>
        <p:txBody>
          <a:bodyPr vert="horz" lIns="0" tIns="0" rIns="0" bIns="0" rtlCol="0" anchor="t" anchorCtr="0"/>
          <a:lstStyle>
            <a:lvl1pPr algn="l">
              <a:defRPr sz="1200" cap="all">
                <a:solidFill>
                  <a:schemeClr val="bg1">
                    <a:lumMod val="65000"/>
                  </a:schemeClr>
                </a:solidFill>
                <a:latin typeface="Times New Roman" panose="02020603050405020304" pitchFamily="18" charset="0"/>
                <a:cs typeface="Times New Roman" panose="02020603050405020304" pitchFamily="18" charset="0"/>
              </a:defRPr>
            </a:lvl1pPr>
          </a:lstStyle>
          <a:p>
            <a:r>
              <a:rPr lang="nb-NO" dirty="0" smtClean="0"/>
              <a:t>PAGE </a:t>
            </a:r>
            <a:fld id="{06C54713-27B5-4268-B680-29C9FB350413}" type="slidenum">
              <a:rPr lang="nb-NO" smtClean="0"/>
              <a:pPr/>
              <a:t>‹#›</a:t>
            </a:fld>
            <a:endParaRPr lang="nb-NO" dirty="0"/>
          </a:p>
        </p:txBody>
      </p:sp>
      <p:sp>
        <p:nvSpPr>
          <p:cNvPr id="7" name="Plassholder for bunntekst 4"/>
          <p:cNvSpPr>
            <a:spLocks noGrp="1"/>
          </p:cNvSpPr>
          <p:nvPr>
            <p:ph type="ftr" sz="quarter" idx="3"/>
          </p:nvPr>
        </p:nvSpPr>
        <p:spPr>
          <a:xfrm>
            <a:off x="1404000" y="486000"/>
            <a:ext cx="6336000" cy="540000"/>
          </a:xfrm>
          <a:prstGeom prst="rect">
            <a:avLst/>
          </a:prstGeom>
        </p:spPr>
        <p:txBody>
          <a:bodyPr lIns="0" tIns="0" rIns="0" bIns="0"/>
          <a:lstStyle>
            <a:lvl1pPr algn="ctr">
              <a:defRPr sz="1200" cap="all" spc="100" baseline="0">
                <a:solidFill>
                  <a:schemeClr val="bg1">
                    <a:lumMod val="65000"/>
                  </a:schemeClr>
                </a:solidFill>
                <a:latin typeface="Times New Roman" panose="02020603050405020304" pitchFamily="18" charset="0"/>
                <a:cs typeface="Times New Roman" panose="02020603050405020304" pitchFamily="18" charset="0"/>
              </a:defRPr>
            </a:lvl1pPr>
          </a:lstStyle>
          <a:p>
            <a:r>
              <a:rPr lang="nb-NO" dirty="0" smtClean="0"/>
              <a:t>University of Bergen</a:t>
            </a:r>
            <a:endParaRPr lang="nb-NO" dirty="0"/>
          </a:p>
        </p:txBody>
      </p:sp>
    </p:spTree>
    <p:extLst>
      <p:ext uri="{BB962C8B-B14F-4D97-AF65-F5344CB8AC3E}">
        <p14:creationId xmlns:p14="http://schemas.microsoft.com/office/powerpoint/2010/main" val="4050442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3" r:id="rId3"/>
    <p:sldLayoutId id="2147483664" r:id="rId4"/>
    <p:sldLayoutId id="2147483660" r:id="rId5"/>
    <p:sldLayoutId id="2147483655" r:id="rId6"/>
    <p:sldLayoutId id="2147483652" r:id="rId7"/>
    <p:sldLayoutId id="2147483653" r:id="rId8"/>
    <p:sldLayoutId id="2147483654" r:id="rId9"/>
    <p:sldLayoutId id="2147483661" r:id="rId10"/>
    <p:sldLayoutId id="2147483662" r:id="rId11"/>
    <p:sldLayoutId id="2147483656" r:id="rId12"/>
    <p:sldLayoutId id="2147483657" r:id="rId13"/>
    <p:sldLayoutId id="2147483658" r:id="rId14"/>
  </p:sldLayoutIdLst>
  <p:timing>
    <p:tnLst>
      <p:par>
        <p:cTn id="1" dur="indefinite" restart="never" nodeType="tmRoot"/>
      </p:par>
    </p:tnLst>
  </p:timing>
  <p:hf hdr="0"/>
  <p:txStyles>
    <p:titleStyle>
      <a:lvl1pPr marL="0" algn="l" defTabSz="914400" rtl="0" eaLnBrk="1" latinLnBrk="0" hangingPunct="1">
        <a:lnSpc>
          <a:spcPts val="4320"/>
        </a:lnSpc>
        <a:spcBef>
          <a:spcPct val="0"/>
        </a:spcBef>
        <a:buNone/>
        <a:defRPr sz="3600" b="1" i="0" u="none" kern="1200" cap="none" spc="0" normalizeH="0" baseline="0">
          <a:solidFill>
            <a:srgbClr val="5FAFC7"/>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6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2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2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en.wikipedia.org/wiki/Copyrigh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en.wikipedia.org/wiki/Hybrid_open-access_journal" TargetMode="External"/><Relationship Id="rId4" Type="http://schemas.openxmlformats.org/officeDocument/2006/relationships/hyperlink" Target="https://en.wikipedia.org/wiki/Creative_Common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tel 7"/>
          <p:cNvSpPr>
            <a:spLocks noGrp="1"/>
          </p:cNvSpPr>
          <p:nvPr>
            <p:ph type="ctrTitle"/>
          </p:nvPr>
        </p:nvSpPr>
        <p:spPr/>
        <p:txBody>
          <a:bodyPr>
            <a:normAutofit/>
          </a:bodyPr>
          <a:lstStyle/>
          <a:p>
            <a:r>
              <a:rPr lang="nb-NO" dirty="0" smtClean="0"/>
              <a:t>The University of Bergen</a:t>
            </a:r>
            <a:br>
              <a:rPr lang="nb-NO" dirty="0" smtClean="0"/>
            </a:br>
            <a:r>
              <a:rPr lang="nb-NO" dirty="0" smtClean="0"/>
              <a:t>Open </a:t>
            </a:r>
            <a:r>
              <a:rPr lang="nb-NO" dirty="0"/>
              <a:t>Access mandates</a:t>
            </a:r>
            <a:br>
              <a:rPr lang="nb-NO" dirty="0"/>
            </a:br>
            <a:endParaRPr lang="nb-NO" dirty="0"/>
          </a:p>
        </p:txBody>
      </p:sp>
      <p:sp>
        <p:nvSpPr>
          <p:cNvPr id="9" name="Undertittel 8"/>
          <p:cNvSpPr>
            <a:spLocks noGrp="1"/>
          </p:cNvSpPr>
          <p:nvPr>
            <p:ph type="subTitle" idx="1"/>
          </p:nvPr>
        </p:nvSpPr>
        <p:spPr>
          <a:xfrm>
            <a:off x="1043608" y="4196680"/>
            <a:ext cx="6984776" cy="1248544"/>
          </a:xfrm>
        </p:spPr>
        <p:txBody>
          <a:bodyPr/>
          <a:lstStyle/>
          <a:p>
            <a:pPr algn="l"/>
            <a:r>
              <a:rPr lang="en-US" b="1" dirty="0">
                <a:solidFill>
                  <a:schemeClr val="tx1"/>
                </a:solidFill>
              </a:rPr>
              <a:t>Ingrid Cutler</a:t>
            </a:r>
            <a:br>
              <a:rPr lang="en-US" b="1" dirty="0">
                <a:solidFill>
                  <a:schemeClr val="tx1"/>
                </a:solidFill>
              </a:rPr>
            </a:br>
            <a:r>
              <a:rPr lang="en-US" b="1" dirty="0" smtClean="0">
                <a:solidFill>
                  <a:schemeClr val="tx1"/>
                </a:solidFill>
              </a:rPr>
              <a:t>Academic </a:t>
            </a:r>
            <a:r>
              <a:rPr lang="en-US" b="1" dirty="0">
                <a:solidFill>
                  <a:schemeClr val="tx1"/>
                </a:solidFill>
              </a:rPr>
              <a:t>Liberian</a:t>
            </a:r>
          </a:p>
          <a:p>
            <a:pPr algn="l"/>
            <a:r>
              <a:rPr lang="en-US" b="1" dirty="0">
                <a:solidFill>
                  <a:schemeClr val="tx1"/>
                </a:solidFill>
              </a:rPr>
              <a:t>The University of Bergen Library</a:t>
            </a:r>
          </a:p>
          <a:p>
            <a:endParaRPr lang="nb-NO" b="1" dirty="0">
              <a:solidFill>
                <a:schemeClr val="tx1"/>
              </a:solidFill>
            </a:endParaRPr>
          </a:p>
        </p:txBody>
      </p:sp>
      <p:cxnSp>
        <p:nvCxnSpPr>
          <p:cNvPr id="6" name="Rett pil 5"/>
          <p:cNvCxnSpPr/>
          <p:nvPr/>
        </p:nvCxnSpPr>
        <p:spPr>
          <a:xfrm>
            <a:off x="4560379" y="-257224"/>
            <a:ext cx="0" cy="21079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Plassholder for bunntekst 1"/>
          <p:cNvSpPr>
            <a:spLocks noGrp="1"/>
          </p:cNvSpPr>
          <p:nvPr>
            <p:ph type="ftr" sz="quarter" idx="11"/>
          </p:nvPr>
        </p:nvSpPr>
        <p:spPr/>
        <p:txBody>
          <a:bodyPr/>
          <a:lstStyle/>
          <a:p>
            <a:r>
              <a:rPr lang="nb-NO" dirty="0" smtClean="0"/>
              <a:t>University of Bergen</a:t>
            </a:r>
            <a:endParaRPr lang="nb-NO" dirty="0"/>
          </a:p>
        </p:txBody>
      </p:sp>
      <p:sp>
        <p:nvSpPr>
          <p:cNvPr id="10" name="TekstSylinder 9"/>
          <p:cNvSpPr txBox="1"/>
          <p:nvPr/>
        </p:nvSpPr>
        <p:spPr>
          <a:xfrm>
            <a:off x="280049" y="-767556"/>
            <a:ext cx="8568952" cy="461665"/>
          </a:xfrm>
          <a:prstGeom prst="rect">
            <a:avLst/>
          </a:prstGeom>
          <a:noFill/>
        </p:spPr>
        <p:txBody>
          <a:bodyPr wrap="square" rtlCol="0">
            <a:spAutoFit/>
          </a:bodyPr>
          <a:lstStyle/>
          <a:p>
            <a:pPr algn="ctr"/>
            <a:r>
              <a:rPr lang="en-US" sz="1200" i="1" dirty="0" smtClean="0"/>
              <a:t>You can write unit / affiliation. leave blank if not applicable. </a:t>
            </a:r>
            <a:br>
              <a:rPr lang="en-US" sz="1200" i="1" dirty="0" smtClean="0"/>
            </a:br>
            <a:r>
              <a:rPr lang="en-US" sz="1200" i="1" dirty="0" smtClean="0"/>
              <a:t>To change content go to: Menu -&gt; Insert (Mac = Display) -&gt; Header and Footer</a:t>
            </a:r>
            <a:endParaRPr lang="nb-NO" sz="1200" i="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2280" y="3216374"/>
            <a:ext cx="1428750" cy="2228850"/>
          </a:xfrm>
          <a:prstGeom prst="rect">
            <a:avLst/>
          </a:prstGeom>
          <a:ln w="25400">
            <a:solidFill>
              <a:schemeClr val="tx1"/>
            </a:solidFill>
          </a:ln>
        </p:spPr>
      </p:pic>
    </p:spTree>
    <p:extLst>
      <p:ext uri="{BB962C8B-B14F-4D97-AF65-F5344CB8AC3E}">
        <p14:creationId xmlns:p14="http://schemas.microsoft.com/office/powerpoint/2010/main" val="2746184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Access fund 2013</a:t>
            </a:r>
            <a:endParaRPr lang="en-US" dirty="0"/>
          </a:p>
        </p:txBody>
      </p:sp>
      <p:sp>
        <p:nvSpPr>
          <p:cNvPr id="3" name="Content Placeholder 2"/>
          <p:cNvSpPr>
            <a:spLocks noGrp="1"/>
          </p:cNvSpPr>
          <p:nvPr>
            <p:ph idx="1"/>
          </p:nvPr>
        </p:nvSpPr>
        <p:spPr/>
        <p:txBody>
          <a:bodyPr/>
          <a:lstStyle/>
          <a:p>
            <a:r>
              <a:rPr lang="en-US" dirty="0" smtClean="0"/>
              <a:t>Gold and hybrid articles, books</a:t>
            </a:r>
          </a:p>
          <a:p>
            <a:r>
              <a:rPr lang="en-US" dirty="0" smtClean="0"/>
              <a:t>Reduced support for hybrid from 2017</a:t>
            </a:r>
          </a:p>
          <a:p>
            <a:pPr lvl="1"/>
            <a:r>
              <a:rPr lang="en-US" dirty="0" smtClean="0"/>
              <a:t>Only lever 2 </a:t>
            </a:r>
            <a:r>
              <a:rPr lang="en-US" dirty="0" smtClean="0"/>
              <a:t>journals </a:t>
            </a:r>
            <a:endParaRPr lang="en-US" dirty="0" smtClean="0"/>
          </a:p>
          <a:p>
            <a:r>
              <a:rPr lang="en-US" dirty="0" smtClean="0"/>
              <a:t>Budget of 5, 5 million NOK from 2017</a:t>
            </a:r>
          </a:p>
          <a:p>
            <a:r>
              <a:rPr lang="en-US" dirty="0" smtClean="0"/>
              <a:t>What happens after 2019?</a:t>
            </a:r>
            <a:endParaRPr lang="en-US" dirty="0"/>
          </a:p>
        </p:txBody>
      </p:sp>
      <p:sp>
        <p:nvSpPr>
          <p:cNvPr id="4" name="Date Placeholder 3"/>
          <p:cNvSpPr>
            <a:spLocks noGrp="1"/>
          </p:cNvSpPr>
          <p:nvPr>
            <p:ph type="dt" sz="half" idx="10"/>
          </p:nvPr>
        </p:nvSpPr>
        <p:spPr/>
        <p:txBody>
          <a:bodyPr/>
          <a:lstStyle/>
          <a:p>
            <a:endParaRPr lang="nb-NO" dirty="0"/>
          </a:p>
        </p:txBody>
      </p:sp>
      <p:sp>
        <p:nvSpPr>
          <p:cNvPr id="5" name="Footer Placeholder 4"/>
          <p:cNvSpPr>
            <a:spLocks noGrp="1"/>
          </p:cNvSpPr>
          <p:nvPr>
            <p:ph type="ftr" sz="quarter" idx="11"/>
          </p:nvPr>
        </p:nvSpPr>
        <p:spPr/>
        <p:txBody>
          <a:bodyPr/>
          <a:lstStyle/>
          <a:p>
            <a:r>
              <a:rPr lang="nb-NO" dirty="0" smtClean="0"/>
              <a:t>University of Bergen</a:t>
            </a:r>
            <a:endParaRPr lang="nb-NO" dirty="0"/>
          </a:p>
        </p:txBody>
      </p:sp>
      <p:sp>
        <p:nvSpPr>
          <p:cNvPr id="6" name="Slide Number Placeholder 5"/>
          <p:cNvSpPr>
            <a:spLocks noGrp="1"/>
          </p:cNvSpPr>
          <p:nvPr>
            <p:ph type="sldNum" sz="quarter" idx="12"/>
          </p:nvPr>
        </p:nvSpPr>
        <p:spPr/>
        <p:txBody>
          <a:bodyPr/>
          <a:lstStyle/>
          <a:p>
            <a:r>
              <a:rPr lang="nb-NO" smtClean="0"/>
              <a:t>PAGE </a:t>
            </a:r>
            <a:fld id="{06C54713-27B5-4268-B680-29C9FB350413}" type="slidenum">
              <a:rPr lang="nb-NO" smtClean="0"/>
              <a:pPr/>
              <a:t>10</a:t>
            </a:fld>
            <a:endParaRPr lang="nb-NO" dirty="0"/>
          </a:p>
        </p:txBody>
      </p:sp>
    </p:spTree>
    <p:extLst>
      <p:ext uri="{BB962C8B-B14F-4D97-AF65-F5344CB8AC3E}">
        <p14:creationId xmlns:p14="http://schemas.microsoft.com/office/powerpoint/2010/main" val="2875244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guidelines 2017</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a:t>Publicly funded research articles are to be made openly </a:t>
            </a:r>
            <a:r>
              <a:rPr lang="en-US" dirty="0" smtClean="0"/>
              <a:t>available. </a:t>
            </a:r>
          </a:p>
          <a:p>
            <a:pPr marL="514350" indent="-514350">
              <a:buFont typeface="+mj-lt"/>
              <a:buAutoNum type="arabicPeriod"/>
            </a:pPr>
            <a:r>
              <a:rPr lang="en-US" dirty="0" smtClean="0"/>
              <a:t>Choose </a:t>
            </a:r>
            <a:r>
              <a:rPr lang="en-US" dirty="0"/>
              <a:t>open access journals where academically acceptable. </a:t>
            </a:r>
            <a:endParaRPr lang="en-US" dirty="0" smtClean="0"/>
          </a:p>
        </p:txBody>
      </p:sp>
      <p:sp>
        <p:nvSpPr>
          <p:cNvPr id="4" name="Date Placeholder 3"/>
          <p:cNvSpPr>
            <a:spLocks noGrp="1"/>
          </p:cNvSpPr>
          <p:nvPr>
            <p:ph type="dt" sz="half" idx="10"/>
          </p:nvPr>
        </p:nvSpPr>
        <p:spPr/>
        <p:txBody>
          <a:bodyPr/>
          <a:lstStyle/>
          <a:p>
            <a:endParaRPr lang="nb-NO" dirty="0"/>
          </a:p>
        </p:txBody>
      </p:sp>
      <p:sp>
        <p:nvSpPr>
          <p:cNvPr id="5" name="Footer Placeholder 4"/>
          <p:cNvSpPr>
            <a:spLocks noGrp="1"/>
          </p:cNvSpPr>
          <p:nvPr>
            <p:ph type="ftr" sz="quarter" idx="11"/>
          </p:nvPr>
        </p:nvSpPr>
        <p:spPr/>
        <p:txBody>
          <a:bodyPr/>
          <a:lstStyle/>
          <a:p>
            <a:r>
              <a:rPr lang="nb-NO" dirty="0" smtClean="0"/>
              <a:t>University of Bergen</a:t>
            </a:r>
            <a:endParaRPr lang="nb-NO" dirty="0"/>
          </a:p>
        </p:txBody>
      </p:sp>
      <p:sp>
        <p:nvSpPr>
          <p:cNvPr id="6" name="Slide Number Placeholder 5"/>
          <p:cNvSpPr>
            <a:spLocks noGrp="1"/>
          </p:cNvSpPr>
          <p:nvPr>
            <p:ph type="sldNum" sz="quarter" idx="12"/>
          </p:nvPr>
        </p:nvSpPr>
        <p:spPr/>
        <p:txBody>
          <a:bodyPr/>
          <a:lstStyle/>
          <a:p>
            <a:r>
              <a:rPr lang="nb-NO" smtClean="0"/>
              <a:t>PAGE </a:t>
            </a:r>
            <a:fld id="{06C54713-27B5-4268-B680-29C9FB350413}" type="slidenum">
              <a:rPr lang="nb-NO" smtClean="0"/>
              <a:pPr/>
              <a:t>11</a:t>
            </a:fld>
            <a:endParaRPr lang="nb-NO" dirty="0"/>
          </a:p>
        </p:txBody>
      </p:sp>
    </p:spTree>
    <p:extLst>
      <p:ext uri="{BB962C8B-B14F-4D97-AF65-F5344CB8AC3E}">
        <p14:creationId xmlns:p14="http://schemas.microsoft.com/office/powerpoint/2010/main" val="1479193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514350" indent="-514350">
              <a:buFont typeface="+mj-lt"/>
              <a:buAutoNum type="arabicPeriod" startAt="3"/>
            </a:pPr>
            <a:r>
              <a:rPr lang="en-US" dirty="0"/>
              <a:t>Must be deposited in a suitable academic </a:t>
            </a:r>
            <a:r>
              <a:rPr lang="en-US" dirty="0" smtClean="0"/>
              <a:t>repository at </a:t>
            </a:r>
            <a:r>
              <a:rPr lang="en-US" dirty="0"/>
              <a:t>the latest on the publication </a:t>
            </a:r>
            <a:r>
              <a:rPr lang="en-US" dirty="0" smtClean="0"/>
              <a:t>date. </a:t>
            </a:r>
            <a:endParaRPr lang="en-US" dirty="0"/>
          </a:p>
          <a:p>
            <a:pPr marL="514350" indent="-514350">
              <a:buFont typeface="+mj-lt"/>
              <a:buAutoNum type="arabicPeriod" startAt="3"/>
            </a:pPr>
            <a:r>
              <a:rPr lang="en-US" b="1" dirty="0"/>
              <a:t>Institutions and consortia that negotiate agreements with publishers shall ensure that these agreements promote open access.</a:t>
            </a:r>
          </a:p>
          <a:p>
            <a:pPr marL="514350" indent="-514350">
              <a:buFont typeface="+mj-lt"/>
              <a:buAutoNum type="arabicPeriod" startAt="3"/>
            </a:pPr>
            <a:r>
              <a:rPr lang="en-US" dirty="0"/>
              <a:t>Institutions that fund research projects shall contribute to cover the costs associated with open access publishing.</a:t>
            </a:r>
          </a:p>
          <a:p>
            <a:pPr marL="514350" indent="-514350">
              <a:buFont typeface="+mj-lt"/>
              <a:buAutoNum type="arabicPeriod" startAt="3"/>
            </a:pPr>
            <a:endParaRPr lang="en-US" dirty="0"/>
          </a:p>
          <a:p>
            <a:endParaRPr lang="en-US" dirty="0"/>
          </a:p>
        </p:txBody>
      </p:sp>
      <p:sp>
        <p:nvSpPr>
          <p:cNvPr id="4" name="Date Placeholder 3"/>
          <p:cNvSpPr>
            <a:spLocks noGrp="1"/>
          </p:cNvSpPr>
          <p:nvPr>
            <p:ph type="dt" sz="half" idx="10"/>
          </p:nvPr>
        </p:nvSpPr>
        <p:spPr/>
        <p:txBody>
          <a:bodyPr/>
          <a:lstStyle/>
          <a:p>
            <a:endParaRPr lang="nb-NO" dirty="0"/>
          </a:p>
        </p:txBody>
      </p:sp>
      <p:sp>
        <p:nvSpPr>
          <p:cNvPr id="5" name="Footer Placeholder 4"/>
          <p:cNvSpPr>
            <a:spLocks noGrp="1"/>
          </p:cNvSpPr>
          <p:nvPr>
            <p:ph type="ftr" sz="quarter" idx="11"/>
          </p:nvPr>
        </p:nvSpPr>
        <p:spPr/>
        <p:txBody>
          <a:bodyPr/>
          <a:lstStyle/>
          <a:p>
            <a:r>
              <a:rPr lang="nb-NO" smtClean="0"/>
              <a:t>University of Bergen</a:t>
            </a:r>
            <a:endParaRPr lang="nb-NO" dirty="0"/>
          </a:p>
        </p:txBody>
      </p:sp>
      <p:sp>
        <p:nvSpPr>
          <p:cNvPr id="6" name="Slide Number Placeholder 5"/>
          <p:cNvSpPr>
            <a:spLocks noGrp="1"/>
          </p:cNvSpPr>
          <p:nvPr>
            <p:ph type="sldNum" sz="quarter" idx="12"/>
          </p:nvPr>
        </p:nvSpPr>
        <p:spPr/>
        <p:txBody>
          <a:bodyPr/>
          <a:lstStyle/>
          <a:p>
            <a:r>
              <a:rPr lang="nb-NO" smtClean="0"/>
              <a:t>PAGE </a:t>
            </a:r>
            <a:fld id="{06C54713-27B5-4268-B680-29C9FB350413}" type="slidenum">
              <a:rPr lang="nb-NO" smtClean="0"/>
              <a:pPr/>
              <a:t>12</a:t>
            </a:fld>
            <a:endParaRPr lang="nb-NO" dirty="0"/>
          </a:p>
        </p:txBody>
      </p:sp>
    </p:spTree>
    <p:extLst>
      <p:ext uri="{BB962C8B-B14F-4D97-AF65-F5344CB8AC3E}">
        <p14:creationId xmlns:p14="http://schemas.microsoft.com/office/powerpoint/2010/main" val="2333265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nb-NO" smtClean="0"/>
              <a:t>University of Bergen</a:t>
            </a:r>
            <a:endParaRPr lang="nb-NO" dirty="0"/>
          </a:p>
        </p:txBody>
      </p:sp>
      <p:sp>
        <p:nvSpPr>
          <p:cNvPr id="6" name="Slide Number Placeholder 5"/>
          <p:cNvSpPr>
            <a:spLocks noGrp="1"/>
          </p:cNvSpPr>
          <p:nvPr>
            <p:ph type="sldNum" sz="quarter" idx="4294967295"/>
          </p:nvPr>
        </p:nvSpPr>
        <p:spPr>
          <a:xfrm>
            <a:off x="0" y="6300788"/>
            <a:ext cx="709613" cy="215900"/>
          </a:xfrm>
        </p:spPr>
        <p:txBody>
          <a:bodyPr/>
          <a:lstStyle/>
          <a:p>
            <a:r>
              <a:rPr lang="nb-NO" smtClean="0"/>
              <a:t>PAGE </a:t>
            </a:r>
            <a:fld id="{06C54713-27B5-4268-B680-29C9FB350413}" type="slidenum">
              <a:rPr lang="nb-NO" smtClean="0"/>
              <a:pPr/>
              <a:t>13</a:t>
            </a:fld>
            <a:endParaRPr lang="nb-NO"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1026000"/>
            <a:ext cx="6120680" cy="5133474"/>
          </a:xfrm>
          <a:prstGeom prst="rect">
            <a:avLst/>
          </a:prstGeom>
          <a:ln w="25400">
            <a:solidFill>
              <a:schemeClr val="tx1"/>
            </a:solidFill>
          </a:ln>
        </p:spPr>
      </p:pic>
    </p:spTree>
    <p:extLst>
      <p:ext uri="{BB962C8B-B14F-4D97-AF65-F5344CB8AC3E}">
        <p14:creationId xmlns:p14="http://schemas.microsoft.com/office/powerpoint/2010/main" val="1303602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mandates Norway </a:t>
            </a:r>
            <a:endParaRPr lang="en-US" dirty="0"/>
          </a:p>
        </p:txBody>
      </p:sp>
      <p:sp>
        <p:nvSpPr>
          <p:cNvPr id="3" name="Content Placeholder 2"/>
          <p:cNvSpPr>
            <a:spLocks noGrp="1"/>
          </p:cNvSpPr>
          <p:nvPr>
            <p:ph idx="1"/>
          </p:nvPr>
        </p:nvSpPr>
        <p:spPr/>
        <p:txBody>
          <a:bodyPr/>
          <a:lstStyle/>
          <a:p>
            <a:r>
              <a:rPr lang="en-US" dirty="0" smtClean="0"/>
              <a:t>NTNU: Stronger policy (publishing policy)</a:t>
            </a:r>
          </a:p>
          <a:p>
            <a:pPr lvl="1"/>
            <a:r>
              <a:rPr lang="en-US" dirty="0" smtClean="0"/>
              <a:t>Plan of action towards Open Access</a:t>
            </a:r>
          </a:p>
          <a:p>
            <a:pPr lvl="1"/>
            <a:r>
              <a:rPr lang="en-US" dirty="0" smtClean="0"/>
              <a:t>Focus on self-archiving</a:t>
            </a:r>
          </a:p>
          <a:p>
            <a:r>
              <a:rPr lang="en-US" dirty="0" smtClean="0"/>
              <a:t>UiO</a:t>
            </a:r>
            <a:r>
              <a:rPr lang="en-US" dirty="0"/>
              <a:t>:</a:t>
            </a:r>
            <a:r>
              <a:rPr lang="en-US" dirty="0" smtClean="0"/>
              <a:t> Stronger policy</a:t>
            </a:r>
          </a:p>
          <a:p>
            <a:pPr lvl="1"/>
            <a:r>
              <a:rPr lang="en-US" dirty="0" smtClean="0"/>
              <a:t>Focus on self-archiving</a:t>
            </a:r>
          </a:p>
          <a:p>
            <a:pPr lvl="1"/>
            <a:r>
              <a:rPr lang="en-US" dirty="0" smtClean="0"/>
              <a:t>Follow up of National guidelines</a:t>
            </a:r>
          </a:p>
          <a:p>
            <a:endParaRPr lang="en-US" dirty="0"/>
          </a:p>
        </p:txBody>
      </p:sp>
      <p:sp>
        <p:nvSpPr>
          <p:cNvPr id="4" name="Date Placeholder 3"/>
          <p:cNvSpPr>
            <a:spLocks noGrp="1"/>
          </p:cNvSpPr>
          <p:nvPr>
            <p:ph type="dt" sz="half" idx="10"/>
          </p:nvPr>
        </p:nvSpPr>
        <p:spPr/>
        <p:txBody>
          <a:bodyPr/>
          <a:lstStyle/>
          <a:p>
            <a:endParaRPr lang="nb-NO" dirty="0"/>
          </a:p>
        </p:txBody>
      </p:sp>
      <p:sp>
        <p:nvSpPr>
          <p:cNvPr id="5" name="Footer Placeholder 4"/>
          <p:cNvSpPr>
            <a:spLocks noGrp="1"/>
          </p:cNvSpPr>
          <p:nvPr>
            <p:ph type="ftr" sz="quarter" idx="11"/>
          </p:nvPr>
        </p:nvSpPr>
        <p:spPr/>
        <p:txBody>
          <a:bodyPr/>
          <a:lstStyle/>
          <a:p>
            <a:r>
              <a:rPr lang="nb-NO" dirty="0" smtClean="0"/>
              <a:t>University of Bergen</a:t>
            </a:r>
            <a:endParaRPr lang="nb-NO" dirty="0"/>
          </a:p>
        </p:txBody>
      </p:sp>
      <p:sp>
        <p:nvSpPr>
          <p:cNvPr id="6" name="Slide Number Placeholder 5"/>
          <p:cNvSpPr>
            <a:spLocks noGrp="1"/>
          </p:cNvSpPr>
          <p:nvPr>
            <p:ph type="sldNum" sz="quarter" idx="12"/>
          </p:nvPr>
        </p:nvSpPr>
        <p:spPr/>
        <p:txBody>
          <a:bodyPr/>
          <a:lstStyle/>
          <a:p>
            <a:r>
              <a:rPr lang="nb-NO" smtClean="0"/>
              <a:t>PAGE </a:t>
            </a:r>
            <a:fld id="{06C54713-27B5-4268-B680-29C9FB350413}" type="slidenum">
              <a:rPr lang="nb-NO" smtClean="0"/>
              <a:pPr/>
              <a:t>14</a:t>
            </a:fld>
            <a:endParaRPr lang="nb-NO" dirty="0"/>
          </a:p>
        </p:txBody>
      </p:sp>
    </p:spTree>
    <p:extLst>
      <p:ext uri="{BB962C8B-B14F-4D97-AF65-F5344CB8AC3E}">
        <p14:creationId xmlns:p14="http://schemas.microsoft.com/office/powerpoint/2010/main" val="3530438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Data</a:t>
            </a:r>
            <a:endParaRPr lang="en-US" dirty="0"/>
          </a:p>
        </p:txBody>
      </p:sp>
      <p:sp>
        <p:nvSpPr>
          <p:cNvPr id="3" name="Content Placeholder 2"/>
          <p:cNvSpPr>
            <a:spLocks noGrp="1"/>
          </p:cNvSpPr>
          <p:nvPr>
            <p:ph idx="1"/>
          </p:nvPr>
        </p:nvSpPr>
        <p:spPr/>
        <p:txBody>
          <a:bodyPr/>
          <a:lstStyle/>
          <a:p>
            <a:r>
              <a:rPr lang="en-US" dirty="0" smtClean="0"/>
              <a:t>Research Council 2014 (2017)</a:t>
            </a:r>
          </a:p>
          <a:p>
            <a:r>
              <a:rPr lang="en-US" dirty="0" smtClean="0"/>
              <a:t>National strategy on access to and sharing of research data (2018)</a:t>
            </a:r>
          </a:p>
          <a:p>
            <a:r>
              <a:rPr lang="en-US" dirty="0" smtClean="0"/>
              <a:t>NTNU: Part of </a:t>
            </a:r>
            <a:r>
              <a:rPr lang="en-US" dirty="0"/>
              <a:t>p</a:t>
            </a:r>
            <a:r>
              <a:rPr lang="en-US" dirty="0" smtClean="0"/>
              <a:t>ublishing policy (2017)</a:t>
            </a:r>
          </a:p>
          <a:p>
            <a:r>
              <a:rPr lang="en-US" dirty="0" smtClean="0"/>
              <a:t>UiO: Policy and guidelines (2017)</a:t>
            </a:r>
          </a:p>
          <a:p>
            <a:r>
              <a:rPr lang="en-US" dirty="0" smtClean="0"/>
              <a:t>UiT: Policy (2017)</a:t>
            </a:r>
          </a:p>
          <a:p>
            <a:r>
              <a:rPr lang="en-US" dirty="0" smtClean="0"/>
              <a:t>UiB: Working group for research data (</a:t>
            </a:r>
            <a:r>
              <a:rPr lang="en-US" dirty="0" smtClean="0"/>
              <a:t>2018)</a:t>
            </a:r>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endParaRPr lang="nb-NO" dirty="0"/>
          </a:p>
        </p:txBody>
      </p:sp>
      <p:sp>
        <p:nvSpPr>
          <p:cNvPr id="5" name="Footer Placeholder 4"/>
          <p:cNvSpPr>
            <a:spLocks noGrp="1"/>
          </p:cNvSpPr>
          <p:nvPr>
            <p:ph type="ftr" sz="quarter" idx="11"/>
          </p:nvPr>
        </p:nvSpPr>
        <p:spPr/>
        <p:txBody>
          <a:bodyPr/>
          <a:lstStyle/>
          <a:p>
            <a:r>
              <a:rPr lang="nb-NO" dirty="0" smtClean="0"/>
              <a:t>University of Bergen</a:t>
            </a:r>
            <a:endParaRPr lang="nb-NO" dirty="0"/>
          </a:p>
        </p:txBody>
      </p:sp>
      <p:sp>
        <p:nvSpPr>
          <p:cNvPr id="6" name="Slide Number Placeholder 5"/>
          <p:cNvSpPr>
            <a:spLocks noGrp="1"/>
          </p:cNvSpPr>
          <p:nvPr>
            <p:ph type="sldNum" sz="quarter" idx="12"/>
          </p:nvPr>
        </p:nvSpPr>
        <p:spPr/>
        <p:txBody>
          <a:bodyPr/>
          <a:lstStyle/>
          <a:p>
            <a:r>
              <a:rPr lang="nb-NO" smtClean="0"/>
              <a:t>PAGE </a:t>
            </a:r>
            <a:fld id="{06C54713-27B5-4268-B680-29C9FB350413}" type="slidenum">
              <a:rPr lang="nb-NO" smtClean="0"/>
              <a:pPr/>
              <a:t>15</a:t>
            </a:fld>
            <a:endParaRPr lang="nb-NO" dirty="0"/>
          </a:p>
        </p:txBody>
      </p:sp>
    </p:spTree>
    <p:extLst>
      <p:ext uri="{BB962C8B-B14F-4D97-AF65-F5344CB8AC3E}">
        <p14:creationId xmlns:p14="http://schemas.microsoft.com/office/powerpoint/2010/main" val="15993970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S 2018</a:t>
            </a:r>
            <a:endParaRPr lang="en-US" dirty="0"/>
          </a:p>
        </p:txBody>
      </p:sp>
      <p:sp>
        <p:nvSpPr>
          <p:cNvPr id="3" name="Content Placeholder 2"/>
          <p:cNvSpPr>
            <a:spLocks noGrp="1"/>
          </p:cNvSpPr>
          <p:nvPr>
            <p:ph idx="1"/>
          </p:nvPr>
        </p:nvSpPr>
        <p:spPr/>
        <p:txBody>
          <a:bodyPr>
            <a:normAutofit/>
          </a:bodyPr>
          <a:lstStyle/>
          <a:p>
            <a:pPr marL="0" indent="0">
              <a:buNone/>
            </a:pPr>
            <a:endParaRPr lang="en-US" b="1" dirty="0" smtClean="0"/>
          </a:p>
          <a:p>
            <a:pPr marL="0" indent="0">
              <a:buNone/>
            </a:pPr>
            <a:r>
              <a:rPr lang="en-US" dirty="0" smtClean="0"/>
              <a:t>“</a:t>
            </a:r>
            <a:r>
              <a:rPr lang="en-US" dirty="0"/>
              <a:t>By </a:t>
            </a:r>
            <a:r>
              <a:rPr lang="en-US" b="1" dirty="0"/>
              <a:t>2020</a:t>
            </a:r>
            <a:r>
              <a:rPr lang="en-US" dirty="0"/>
              <a:t> scientific publications that result from research funded by public grants provided by participating national and European research councils and funding bodies, must be published in compliant </a:t>
            </a:r>
            <a:r>
              <a:rPr lang="en-US" b="1" dirty="0"/>
              <a:t>Open Access Journals or on compliant Open Access Platforms</a:t>
            </a:r>
            <a:r>
              <a:rPr lang="en-US" dirty="0"/>
              <a:t>.”</a:t>
            </a:r>
          </a:p>
        </p:txBody>
      </p:sp>
      <p:sp>
        <p:nvSpPr>
          <p:cNvPr id="4" name="Date Placeholder 3"/>
          <p:cNvSpPr>
            <a:spLocks noGrp="1"/>
          </p:cNvSpPr>
          <p:nvPr>
            <p:ph type="dt" sz="half" idx="10"/>
          </p:nvPr>
        </p:nvSpPr>
        <p:spPr/>
        <p:txBody>
          <a:bodyPr/>
          <a:lstStyle/>
          <a:p>
            <a:endParaRPr lang="nb-NO" dirty="0"/>
          </a:p>
        </p:txBody>
      </p:sp>
      <p:sp>
        <p:nvSpPr>
          <p:cNvPr id="5" name="Footer Placeholder 4"/>
          <p:cNvSpPr>
            <a:spLocks noGrp="1"/>
          </p:cNvSpPr>
          <p:nvPr>
            <p:ph type="ftr" sz="quarter" idx="11"/>
          </p:nvPr>
        </p:nvSpPr>
        <p:spPr/>
        <p:txBody>
          <a:bodyPr/>
          <a:lstStyle/>
          <a:p>
            <a:r>
              <a:rPr lang="nb-NO" smtClean="0"/>
              <a:t>University of Bergen</a:t>
            </a:r>
            <a:endParaRPr lang="nb-NO" dirty="0"/>
          </a:p>
        </p:txBody>
      </p:sp>
      <p:sp>
        <p:nvSpPr>
          <p:cNvPr id="6" name="Slide Number Placeholder 5"/>
          <p:cNvSpPr>
            <a:spLocks noGrp="1"/>
          </p:cNvSpPr>
          <p:nvPr>
            <p:ph type="sldNum" sz="quarter" idx="12"/>
          </p:nvPr>
        </p:nvSpPr>
        <p:spPr/>
        <p:txBody>
          <a:bodyPr/>
          <a:lstStyle/>
          <a:p>
            <a:r>
              <a:rPr lang="nb-NO" smtClean="0"/>
              <a:t>PAGE </a:t>
            </a:r>
            <a:fld id="{06C54713-27B5-4268-B680-29C9FB350413}" type="slidenum">
              <a:rPr lang="nb-NO" smtClean="0"/>
              <a:pPr/>
              <a:t>16</a:t>
            </a:fld>
            <a:endParaRPr lang="nb-NO" dirty="0"/>
          </a:p>
        </p:txBody>
      </p:sp>
    </p:spTree>
    <p:extLst>
      <p:ext uri="{BB962C8B-B14F-4D97-AF65-F5344CB8AC3E}">
        <p14:creationId xmlns:p14="http://schemas.microsoft.com/office/powerpoint/2010/main" val="39741366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S </a:t>
            </a:r>
            <a:r>
              <a:rPr lang="en-US" dirty="0" smtClean="0"/>
              <a:t>10 principles</a:t>
            </a:r>
            <a:endParaRPr lang="en-US" dirty="0"/>
          </a:p>
        </p:txBody>
      </p:sp>
      <p:sp>
        <p:nvSpPr>
          <p:cNvPr id="3" name="Content Placeholder 2"/>
          <p:cNvSpPr>
            <a:spLocks noGrp="1"/>
          </p:cNvSpPr>
          <p:nvPr>
            <p:ph idx="1"/>
          </p:nvPr>
        </p:nvSpPr>
        <p:spPr/>
        <p:txBody>
          <a:bodyPr>
            <a:normAutofit fontScale="62500" lnSpcReduction="20000"/>
          </a:bodyPr>
          <a:lstStyle/>
          <a:p>
            <a:pPr marL="514350" indent="-514350">
              <a:buFont typeface="+mj-lt"/>
              <a:buAutoNum type="arabicPeriod"/>
            </a:pPr>
            <a:r>
              <a:rPr lang="en-US" dirty="0" smtClean="0"/>
              <a:t>authors </a:t>
            </a:r>
            <a:r>
              <a:rPr lang="en-US" dirty="0"/>
              <a:t>should retain </a:t>
            </a:r>
            <a:r>
              <a:rPr lang="en-US" dirty="0">
                <a:hlinkClick r:id="rId3" tooltip="Copyright"/>
              </a:rPr>
              <a:t>copyright</a:t>
            </a:r>
            <a:r>
              <a:rPr lang="en-US" dirty="0"/>
              <a:t> on their publications, which must be published under an open license such as </a:t>
            </a:r>
            <a:r>
              <a:rPr lang="en-US" dirty="0">
                <a:hlinkClick r:id="rId4" tooltip="Creative Commons"/>
              </a:rPr>
              <a:t>Creative Commons</a:t>
            </a:r>
            <a:r>
              <a:rPr lang="en-US" dirty="0"/>
              <a:t>;</a:t>
            </a:r>
          </a:p>
          <a:p>
            <a:pPr marL="514350" indent="-514350">
              <a:buFont typeface="+mj-lt"/>
              <a:buAutoNum type="arabicPeriod"/>
            </a:pPr>
            <a:r>
              <a:rPr lang="en-US" dirty="0" smtClean="0"/>
              <a:t>the </a:t>
            </a:r>
            <a:r>
              <a:rPr lang="en-US" dirty="0"/>
              <a:t>members of the coalition should establish robust criteria and requirements for compliant open access journals and platforms;</a:t>
            </a:r>
          </a:p>
          <a:p>
            <a:pPr marL="514350" indent="-514350">
              <a:buFont typeface="+mj-lt"/>
              <a:buAutoNum type="arabicPeriod"/>
            </a:pPr>
            <a:r>
              <a:rPr lang="en-US" dirty="0"/>
              <a:t>they should also provide incentives for the creation of compliant open access journals and platforms if they do not yet exist;</a:t>
            </a:r>
          </a:p>
          <a:p>
            <a:pPr marL="514350" indent="-514350">
              <a:buFont typeface="+mj-lt"/>
              <a:buAutoNum type="arabicPeriod"/>
            </a:pPr>
            <a:r>
              <a:rPr lang="en-US" dirty="0"/>
              <a:t>publication fees should be covered by the funders or universities, not individual researchers;</a:t>
            </a:r>
          </a:p>
          <a:p>
            <a:pPr marL="514350" indent="-514350">
              <a:buFont typeface="+mj-lt"/>
              <a:buAutoNum type="arabicPeriod"/>
            </a:pPr>
            <a:r>
              <a:rPr lang="en-US" dirty="0"/>
              <a:t>such publication fees should be standardized and capped;</a:t>
            </a:r>
          </a:p>
          <a:p>
            <a:pPr marL="514350" indent="-514350">
              <a:buFont typeface="+mj-lt"/>
              <a:buAutoNum type="arabicPeriod"/>
            </a:pPr>
            <a:r>
              <a:rPr lang="en-US" dirty="0"/>
              <a:t>universities, research organizations, and libraries should align their policies and strategies;</a:t>
            </a:r>
          </a:p>
          <a:p>
            <a:pPr marL="514350" indent="-514350">
              <a:buFont typeface="+mj-lt"/>
              <a:buAutoNum type="arabicPeriod"/>
            </a:pPr>
            <a:r>
              <a:rPr lang="en-US" dirty="0"/>
              <a:t>for books and monographs, the timeline may be extended beyond 2020;</a:t>
            </a:r>
          </a:p>
          <a:p>
            <a:pPr marL="514350" indent="-514350">
              <a:buFont typeface="+mj-lt"/>
              <a:buAutoNum type="arabicPeriod"/>
            </a:pPr>
            <a:r>
              <a:rPr lang="en-US" dirty="0"/>
              <a:t>open archives and repositories are acknowledged for their importance;</a:t>
            </a:r>
          </a:p>
          <a:p>
            <a:pPr marL="514350" indent="-514350">
              <a:buFont typeface="+mj-lt"/>
              <a:buAutoNum type="arabicPeriod"/>
            </a:pPr>
            <a:r>
              <a:rPr lang="en-US" dirty="0">
                <a:hlinkClick r:id="rId5" tooltip="Hybrid open-access journal"/>
              </a:rPr>
              <a:t>hybrid open-access journals</a:t>
            </a:r>
            <a:r>
              <a:rPr lang="en-US" dirty="0"/>
              <a:t> are not compliant with the key principle;</a:t>
            </a:r>
          </a:p>
          <a:p>
            <a:pPr marL="514350" indent="-514350">
              <a:buFont typeface="+mj-lt"/>
              <a:buAutoNum type="arabicPeriod"/>
            </a:pPr>
            <a:r>
              <a:rPr lang="en-US" dirty="0"/>
              <a:t>members of the coalition should monitor and sanction compliance</a:t>
            </a:r>
            <a:r>
              <a:rPr lang="en-US" dirty="0" smtClean="0"/>
              <a:t>.</a:t>
            </a:r>
            <a:endParaRPr lang="en-US" dirty="0"/>
          </a:p>
        </p:txBody>
      </p:sp>
      <p:sp>
        <p:nvSpPr>
          <p:cNvPr id="4" name="Date Placeholder 3"/>
          <p:cNvSpPr>
            <a:spLocks noGrp="1"/>
          </p:cNvSpPr>
          <p:nvPr>
            <p:ph type="dt" sz="half" idx="10"/>
          </p:nvPr>
        </p:nvSpPr>
        <p:spPr/>
        <p:txBody>
          <a:bodyPr/>
          <a:lstStyle/>
          <a:p>
            <a:endParaRPr lang="nb-NO" dirty="0"/>
          </a:p>
        </p:txBody>
      </p:sp>
      <p:sp>
        <p:nvSpPr>
          <p:cNvPr id="5" name="Footer Placeholder 4"/>
          <p:cNvSpPr>
            <a:spLocks noGrp="1"/>
          </p:cNvSpPr>
          <p:nvPr>
            <p:ph type="ftr" sz="quarter" idx="11"/>
          </p:nvPr>
        </p:nvSpPr>
        <p:spPr/>
        <p:txBody>
          <a:bodyPr/>
          <a:lstStyle/>
          <a:p>
            <a:r>
              <a:rPr lang="nb-NO" dirty="0" smtClean="0"/>
              <a:t>University of Bergen</a:t>
            </a:r>
            <a:endParaRPr lang="nb-NO" dirty="0"/>
          </a:p>
        </p:txBody>
      </p:sp>
      <p:sp>
        <p:nvSpPr>
          <p:cNvPr id="6" name="Slide Number Placeholder 5"/>
          <p:cNvSpPr>
            <a:spLocks noGrp="1"/>
          </p:cNvSpPr>
          <p:nvPr>
            <p:ph type="sldNum" sz="quarter" idx="12"/>
          </p:nvPr>
        </p:nvSpPr>
        <p:spPr/>
        <p:txBody>
          <a:bodyPr/>
          <a:lstStyle/>
          <a:p>
            <a:r>
              <a:rPr lang="nb-NO" smtClean="0"/>
              <a:t>PAGE </a:t>
            </a:r>
            <a:fld id="{06C54713-27B5-4268-B680-29C9FB350413}" type="slidenum">
              <a:rPr lang="nb-NO" smtClean="0"/>
              <a:pPr/>
              <a:t>17</a:t>
            </a:fld>
            <a:endParaRPr lang="nb-NO" dirty="0"/>
          </a:p>
        </p:txBody>
      </p:sp>
    </p:spTree>
    <p:extLst>
      <p:ext uri="{BB962C8B-B14F-4D97-AF65-F5344CB8AC3E}">
        <p14:creationId xmlns:p14="http://schemas.microsoft.com/office/powerpoint/2010/main" val="34220197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043608" y="1772816"/>
            <a:ext cx="6584776" cy="3533254"/>
          </a:xfrm>
        </p:spPr>
        <p:txBody>
          <a:bodyPr/>
          <a:lstStyle/>
          <a:p>
            <a:r>
              <a:rPr lang="en-US" dirty="0" smtClean="0"/>
              <a:t>Open </a:t>
            </a:r>
            <a:r>
              <a:rPr lang="en-US" dirty="0" smtClean="0"/>
              <a:t>Science at the University of Bergen?</a:t>
            </a:r>
            <a:endParaRPr lang="en-US" dirty="0"/>
          </a:p>
        </p:txBody>
      </p:sp>
      <p:sp>
        <p:nvSpPr>
          <p:cNvPr id="5" name="Footer Placeholder 4"/>
          <p:cNvSpPr>
            <a:spLocks noGrp="1"/>
          </p:cNvSpPr>
          <p:nvPr>
            <p:ph type="ftr" sz="quarter" idx="4294967295"/>
          </p:nvPr>
        </p:nvSpPr>
        <p:spPr>
          <a:xfrm>
            <a:off x="0" y="485775"/>
            <a:ext cx="6337300" cy="539750"/>
          </a:xfrm>
        </p:spPr>
        <p:txBody>
          <a:bodyPr/>
          <a:lstStyle/>
          <a:p>
            <a:r>
              <a:rPr lang="nb-NO" dirty="0" smtClean="0"/>
              <a:t>University of Bergen</a:t>
            </a:r>
            <a:endParaRPr lang="nb-NO" dirty="0"/>
          </a:p>
        </p:txBody>
      </p:sp>
      <p:sp>
        <p:nvSpPr>
          <p:cNvPr id="6" name="Slide Number Placeholder 5"/>
          <p:cNvSpPr>
            <a:spLocks noGrp="1"/>
          </p:cNvSpPr>
          <p:nvPr>
            <p:ph type="sldNum" sz="quarter" idx="4294967295"/>
          </p:nvPr>
        </p:nvSpPr>
        <p:spPr>
          <a:xfrm>
            <a:off x="0" y="6300788"/>
            <a:ext cx="709613" cy="215900"/>
          </a:xfrm>
        </p:spPr>
        <p:txBody>
          <a:bodyPr/>
          <a:lstStyle/>
          <a:p>
            <a:r>
              <a:rPr lang="nb-NO" smtClean="0"/>
              <a:t>PAGE </a:t>
            </a:r>
            <a:fld id="{06C54713-27B5-4268-B680-29C9FB350413}" type="slidenum">
              <a:rPr lang="nb-NO" smtClean="0"/>
              <a:pPr/>
              <a:t>18</a:t>
            </a:fld>
            <a:endParaRPr lang="nb-NO" dirty="0"/>
          </a:p>
        </p:txBody>
      </p:sp>
    </p:spTree>
    <p:extLst>
      <p:ext uri="{BB962C8B-B14F-4D97-AF65-F5344CB8AC3E}">
        <p14:creationId xmlns:p14="http://schemas.microsoft.com/office/powerpoint/2010/main" val="20181536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bunntekst 1"/>
          <p:cNvSpPr>
            <a:spLocks noGrp="1"/>
          </p:cNvSpPr>
          <p:nvPr>
            <p:ph type="ftr" sz="quarter" idx="3"/>
          </p:nvPr>
        </p:nvSpPr>
        <p:spPr/>
        <p:txBody>
          <a:bodyPr/>
          <a:lstStyle/>
          <a:p>
            <a:r>
              <a:rPr lang="nb-NO" dirty="0" smtClean="0">
                <a:latin typeface="Times New Roman" panose="02020603050405020304" pitchFamily="18" charset="0"/>
                <a:cs typeface="Times New Roman" panose="02020603050405020304" pitchFamily="18" charset="0"/>
              </a:rPr>
              <a:t>University of Bergen</a:t>
            </a:r>
            <a:endParaRPr lang="nb-NO" dirty="0">
              <a:latin typeface="Times New Roman" panose="02020603050405020304" pitchFamily="18" charset="0"/>
              <a:cs typeface="Times New Roman" panose="02020603050405020304" pitchFamily="18" charset="0"/>
            </a:endParaRPr>
          </a:p>
        </p:txBody>
      </p:sp>
      <p:pic>
        <p:nvPicPr>
          <p:cNvPr id="5" name="Bilde 4"/>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8004809" y="5949280"/>
            <a:ext cx="673886" cy="576064"/>
          </a:xfrm>
          <a:prstGeom prst="rect">
            <a:avLst/>
          </a:prstGeom>
        </p:spPr>
      </p:pic>
    </p:spTree>
    <p:extLst>
      <p:ext uri="{BB962C8B-B14F-4D97-AF65-F5344CB8AC3E}">
        <p14:creationId xmlns:p14="http://schemas.microsoft.com/office/powerpoint/2010/main" val="13252183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p:cNvSpPr>
            <a:spLocks noGrp="1"/>
          </p:cNvSpPr>
          <p:nvPr>
            <p:ph type="title"/>
          </p:nvPr>
        </p:nvSpPr>
        <p:spPr/>
        <p:txBody>
          <a:bodyPr/>
          <a:lstStyle/>
          <a:p>
            <a:r>
              <a:rPr lang="nb-NO" dirty="0" smtClean="0"/>
              <a:t>Outine</a:t>
            </a:r>
            <a:endParaRPr lang="nb-NO" dirty="0"/>
          </a:p>
        </p:txBody>
      </p:sp>
      <p:sp>
        <p:nvSpPr>
          <p:cNvPr id="6" name="Plassholder for innhold 5"/>
          <p:cNvSpPr>
            <a:spLocks noGrp="1"/>
          </p:cNvSpPr>
          <p:nvPr>
            <p:ph idx="1"/>
          </p:nvPr>
        </p:nvSpPr>
        <p:spPr/>
        <p:txBody>
          <a:bodyPr>
            <a:normAutofit fontScale="92500" lnSpcReduction="20000"/>
          </a:bodyPr>
          <a:lstStyle/>
          <a:p>
            <a:pPr marL="514350" indent="-514350">
              <a:buFont typeface="+mj-lt"/>
              <a:buAutoNum type="arabicPeriod"/>
            </a:pPr>
            <a:r>
              <a:rPr lang="nb-NO" dirty="0" smtClean="0"/>
              <a:t>The </a:t>
            </a:r>
            <a:r>
              <a:rPr lang="nb-NO" dirty="0" smtClean="0"/>
              <a:t>BBB-</a:t>
            </a:r>
            <a:r>
              <a:rPr lang="nb-NO" dirty="0" err="1" smtClean="0"/>
              <a:t>definition</a:t>
            </a:r>
            <a:r>
              <a:rPr lang="nb-NO" dirty="0" smtClean="0"/>
              <a:t> on Open Access (2002, 2003</a:t>
            </a:r>
            <a:r>
              <a:rPr lang="nb-NO" dirty="0" smtClean="0"/>
              <a:t>)</a:t>
            </a:r>
          </a:p>
          <a:p>
            <a:pPr marL="514350" indent="-514350">
              <a:buFont typeface="+mj-lt"/>
              <a:buAutoNum type="arabicPeriod"/>
            </a:pPr>
            <a:r>
              <a:rPr lang="nb-NO" dirty="0" smtClean="0">
                <a:solidFill>
                  <a:srgbClr val="5FAFC7"/>
                </a:solidFill>
              </a:rPr>
              <a:t>The Open </a:t>
            </a:r>
            <a:r>
              <a:rPr lang="nb-NO" dirty="0" smtClean="0">
                <a:solidFill>
                  <a:srgbClr val="5FAFC7"/>
                </a:solidFill>
              </a:rPr>
              <a:t>Archive </a:t>
            </a:r>
            <a:r>
              <a:rPr lang="nb-NO" dirty="0" smtClean="0">
                <a:solidFill>
                  <a:srgbClr val="5FAFC7"/>
                </a:solidFill>
              </a:rPr>
              <a:t>(BORA) (2004)</a:t>
            </a:r>
          </a:p>
          <a:p>
            <a:pPr marL="514350" indent="-514350">
              <a:buFont typeface="+mj-lt"/>
              <a:buAutoNum type="arabicPeriod"/>
            </a:pPr>
            <a:r>
              <a:rPr lang="nb-NO" dirty="0" smtClean="0"/>
              <a:t>Research Council policy (2009)</a:t>
            </a:r>
          </a:p>
          <a:p>
            <a:pPr marL="514350" indent="-514350">
              <a:buFont typeface="+mj-lt"/>
              <a:buAutoNum type="arabicPeriod"/>
            </a:pPr>
            <a:r>
              <a:rPr lang="nb-NO" dirty="0">
                <a:solidFill>
                  <a:srgbClr val="5FAFC7"/>
                </a:solidFill>
              </a:rPr>
              <a:t>1st Open Access policy (2009)</a:t>
            </a:r>
          </a:p>
          <a:p>
            <a:pPr marL="514350" indent="-514350">
              <a:buFont typeface="+mj-lt"/>
              <a:buAutoNum type="arabicPeriod"/>
            </a:pPr>
            <a:r>
              <a:rPr lang="nb-NO" dirty="0" smtClean="0">
                <a:solidFill>
                  <a:srgbClr val="5FAFC7"/>
                </a:solidFill>
              </a:rPr>
              <a:t>Project for Open Access (2010)</a:t>
            </a:r>
          </a:p>
          <a:p>
            <a:pPr marL="514350" indent="-514350">
              <a:buFont typeface="+mj-lt"/>
              <a:buAutoNum type="arabicPeriod"/>
            </a:pPr>
            <a:r>
              <a:rPr lang="nb-NO" dirty="0" smtClean="0">
                <a:solidFill>
                  <a:srgbClr val="5FAFC7"/>
                </a:solidFill>
              </a:rPr>
              <a:t>2nd Open Access policy (2012)</a:t>
            </a:r>
          </a:p>
          <a:p>
            <a:pPr marL="514350" indent="-514350">
              <a:buFont typeface="+mj-lt"/>
              <a:buAutoNum type="arabicPeriod"/>
            </a:pPr>
            <a:r>
              <a:rPr lang="nb-NO" dirty="0" smtClean="0">
                <a:solidFill>
                  <a:srgbClr val="5FAFC7"/>
                </a:solidFill>
              </a:rPr>
              <a:t>Publication fund for Open Access (2013)</a:t>
            </a:r>
          </a:p>
          <a:p>
            <a:pPr marL="514350" indent="-514350">
              <a:buFont typeface="+mj-lt"/>
              <a:buAutoNum type="arabicPeriod"/>
            </a:pPr>
            <a:r>
              <a:rPr lang="nb-NO" dirty="0" smtClean="0"/>
              <a:t>National guidelines (2017)</a:t>
            </a:r>
          </a:p>
          <a:p>
            <a:pPr marL="514350" indent="-514350">
              <a:buFont typeface="+mj-lt"/>
              <a:buAutoNum type="arabicPeriod"/>
            </a:pPr>
            <a:r>
              <a:rPr lang="nb-NO" dirty="0" smtClean="0"/>
              <a:t>Other </a:t>
            </a:r>
            <a:r>
              <a:rPr lang="nb-NO" dirty="0"/>
              <a:t>e</a:t>
            </a:r>
            <a:r>
              <a:rPr lang="nb-NO" dirty="0" smtClean="0"/>
              <a:t>xamples </a:t>
            </a:r>
            <a:r>
              <a:rPr lang="nb-NO" dirty="0" smtClean="0"/>
              <a:t>of mandates from </a:t>
            </a:r>
            <a:r>
              <a:rPr lang="nb-NO" dirty="0" smtClean="0"/>
              <a:t>Norway</a:t>
            </a:r>
          </a:p>
          <a:p>
            <a:pPr marL="514350" indent="-514350">
              <a:buFont typeface="+mj-lt"/>
              <a:buAutoNum type="arabicPeriod"/>
            </a:pPr>
            <a:r>
              <a:rPr lang="nb-NO" dirty="0" smtClean="0">
                <a:solidFill>
                  <a:srgbClr val="5FAFC7"/>
                </a:solidFill>
              </a:rPr>
              <a:t>Open Science at the University of Bergen</a:t>
            </a:r>
          </a:p>
          <a:p>
            <a:pPr marL="514350" indent="-514350">
              <a:buFont typeface="+mj-lt"/>
              <a:buAutoNum type="arabicPeriod"/>
            </a:pPr>
            <a:endParaRPr lang="nb-NO" dirty="0"/>
          </a:p>
        </p:txBody>
      </p:sp>
      <p:sp>
        <p:nvSpPr>
          <p:cNvPr id="2" name="Plassholder for dato 1"/>
          <p:cNvSpPr>
            <a:spLocks noGrp="1"/>
          </p:cNvSpPr>
          <p:nvPr>
            <p:ph type="dt" sz="half" idx="10"/>
          </p:nvPr>
        </p:nvSpPr>
        <p:spPr>
          <a:xfrm>
            <a:off x="467544" y="6300000"/>
            <a:ext cx="936104" cy="216024"/>
          </a:xfrm>
        </p:spPr>
        <p:txBody>
          <a:bodyPr/>
          <a:lstStyle/>
          <a:p>
            <a:endParaRPr lang="nb-NO" dirty="0"/>
          </a:p>
        </p:txBody>
      </p:sp>
      <p:sp>
        <p:nvSpPr>
          <p:cNvPr id="3" name="Plassholder for bunntekst 2"/>
          <p:cNvSpPr>
            <a:spLocks noGrp="1"/>
          </p:cNvSpPr>
          <p:nvPr>
            <p:ph type="ftr" sz="quarter" idx="11"/>
          </p:nvPr>
        </p:nvSpPr>
        <p:spPr>
          <a:xfrm>
            <a:off x="1404000" y="486000"/>
            <a:ext cx="6336000" cy="540000"/>
          </a:xfrm>
        </p:spPr>
        <p:txBody>
          <a:bodyPr/>
          <a:lstStyle/>
          <a:p>
            <a:r>
              <a:rPr lang="nb-NO" dirty="0" smtClean="0"/>
              <a:t>University of Bergen</a:t>
            </a:r>
            <a:endParaRPr lang="nb-NO" dirty="0"/>
          </a:p>
        </p:txBody>
      </p:sp>
      <p:sp>
        <p:nvSpPr>
          <p:cNvPr id="4" name="Plassholder for lysbildenummer 3"/>
          <p:cNvSpPr>
            <a:spLocks noGrp="1"/>
          </p:cNvSpPr>
          <p:nvPr>
            <p:ph type="sldNum" sz="quarter" idx="12"/>
          </p:nvPr>
        </p:nvSpPr>
        <p:spPr>
          <a:xfrm>
            <a:off x="1702418" y="6300000"/>
            <a:ext cx="709342" cy="216024"/>
          </a:xfrm>
        </p:spPr>
        <p:txBody>
          <a:bodyPr/>
          <a:lstStyle/>
          <a:p>
            <a:r>
              <a:rPr lang="nb-NO" smtClean="0"/>
              <a:t>PAGE </a:t>
            </a:r>
            <a:fld id="{06C54713-27B5-4268-B680-29C9FB350413}" type="slidenum">
              <a:rPr lang="nb-NO" smtClean="0"/>
              <a:pPr/>
              <a:t>2</a:t>
            </a:fld>
            <a:endParaRPr lang="nb-NO" dirty="0"/>
          </a:p>
        </p:txBody>
      </p:sp>
    </p:spTree>
    <p:extLst>
      <p:ext uri="{BB962C8B-B14F-4D97-AF65-F5344CB8AC3E}">
        <p14:creationId xmlns:p14="http://schemas.microsoft.com/office/powerpoint/2010/main" val="8044068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881286"/>
            <a:ext cx="7431560" cy="1323577"/>
          </a:xfrm>
        </p:spPr>
        <p:txBody>
          <a:bodyPr>
            <a:normAutofit fontScale="90000"/>
          </a:bodyPr>
          <a:lstStyle/>
          <a:p>
            <a:r>
              <a:rPr lang="en-US" dirty="0" smtClean="0"/>
              <a:t>The BBB-definition on Open Access</a:t>
            </a:r>
            <a:r>
              <a:rPr lang="en-US" dirty="0"/>
              <a:t/>
            </a:r>
            <a:br>
              <a:rPr lang="en-US" dirty="0"/>
            </a:br>
            <a:endParaRPr lang="en-US" dirty="0"/>
          </a:p>
        </p:txBody>
      </p:sp>
      <p:sp>
        <p:nvSpPr>
          <p:cNvPr id="3" name="Content Placeholder 2"/>
          <p:cNvSpPr>
            <a:spLocks noGrp="1"/>
          </p:cNvSpPr>
          <p:nvPr>
            <p:ph idx="1"/>
          </p:nvPr>
        </p:nvSpPr>
        <p:spPr>
          <a:xfrm>
            <a:off x="1037656" y="1700808"/>
            <a:ext cx="7365504" cy="3888000"/>
          </a:xfrm>
        </p:spPr>
        <p:txBody>
          <a:bodyPr/>
          <a:lstStyle/>
          <a:p>
            <a:r>
              <a:rPr lang="en-US" dirty="0" smtClean="0"/>
              <a:t>Budapest (2002), Bethesda &amp; Berlin (2003) – established Open Access</a:t>
            </a:r>
          </a:p>
          <a:p>
            <a:pPr marL="0" indent="0">
              <a:buNone/>
            </a:pPr>
            <a:endParaRPr lang="en-US" dirty="0" smtClean="0"/>
          </a:p>
          <a:p>
            <a:pPr marL="0" indent="0">
              <a:buNone/>
            </a:pPr>
            <a:r>
              <a:rPr lang="en-US" dirty="0" smtClean="0"/>
              <a:t>To </a:t>
            </a:r>
            <a:r>
              <a:rPr lang="en-US" dirty="0"/>
              <a:t>achieve open access to scholarly journal literature, we recommend two complementary </a:t>
            </a:r>
            <a:r>
              <a:rPr lang="en-US" dirty="0" smtClean="0"/>
              <a:t>strategies:</a:t>
            </a:r>
            <a:r>
              <a:rPr lang="en-US" dirty="0"/>
              <a:t/>
            </a:r>
            <a:br>
              <a:rPr lang="en-US" dirty="0"/>
            </a:br>
            <a:endParaRPr lang="en-US" dirty="0"/>
          </a:p>
          <a:p>
            <a:r>
              <a:rPr lang="en-US" dirty="0"/>
              <a:t>Self-archiving in repositories</a:t>
            </a:r>
          </a:p>
          <a:p>
            <a:r>
              <a:rPr lang="en-US" dirty="0"/>
              <a:t>Publish in Open Access journals</a:t>
            </a:r>
          </a:p>
          <a:p>
            <a:endParaRPr lang="en-US" dirty="0"/>
          </a:p>
        </p:txBody>
      </p:sp>
      <p:sp>
        <p:nvSpPr>
          <p:cNvPr id="4" name="Date Placeholder 3"/>
          <p:cNvSpPr>
            <a:spLocks noGrp="1"/>
          </p:cNvSpPr>
          <p:nvPr>
            <p:ph type="dt" sz="half" idx="10"/>
          </p:nvPr>
        </p:nvSpPr>
        <p:spPr/>
        <p:txBody>
          <a:bodyPr/>
          <a:lstStyle/>
          <a:p>
            <a:endParaRPr lang="nb-NO" dirty="0"/>
          </a:p>
        </p:txBody>
      </p:sp>
      <p:sp>
        <p:nvSpPr>
          <p:cNvPr id="5" name="Footer Placeholder 4"/>
          <p:cNvSpPr>
            <a:spLocks noGrp="1"/>
          </p:cNvSpPr>
          <p:nvPr>
            <p:ph type="ftr" sz="quarter" idx="11"/>
          </p:nvPr>
        </p:nvSpPr>
        <p:spPr/>
        <p:txBody>
          <a:bodyPr/>
          <a:lstStyle/>
          <a:p>
            <a:r>
              <a:rPr lang="nb-NO" dirty="0" smtClean="0"/>
              <a:t>University of Bergen</a:t>
            </a:r>
            <a:endParaRPr lang="nb-NO" dirty="0"/>
          </a:p>
        </p:txBody>
      </p:sp>
      <p:sp>
        <p:nvSpPr>
          <p:cNvPr id="6" name="Slide Number Placeholder 5"/>
          <p:cNvSpPr>
            <a:spLocks noGrp="1"/>
          </p:cNvSpPr>
          <p:nvPr>
            <p:ph type="sldNum" sz="quarter" idx="12"/>
          </p:nvPr>
        </p:nvSpPr>
        <p:spPr/>
        <p:txBody>
          <a:bodyPr/>
          <a:lstStyle/>
          <a:p>
            <a:r>
              <a:rPr lang="nb-NO" smtClean="0"/>
              <a:t>PAGE </a:t>
            </a:r>
            <a:fld id="{06C54713-27B5-4268-B680-29C9FB350413}" type="slidenum">
              <a:rPr lang="nb-NO" smtClean="0"/>
              <a:pPr/>
              <a:t>3</a:t>
            </a:fld>
            <a:endParaRPr lang="nb-NO" dirty="0"/>
          </a:p>
        </p:txBody>
      </p:sp>
    </p:spTree>
    <p:extLst>
      <p:ext uri="{BB962C8B-B14F-4D97-AF65-F5344CB8AC3E}">
        <p14:creationId xmlns:p14="http://schemas.microsoft.com/office/powerpoint/2010/main" val="2608970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Bergen Open Research Archive</a:t>
            </a:r>
            <a:endParaRPr lang="en-US" dirty="0"/>
          </a:p>
        </p:txBody>
      </p:sp>
      <p:sp>
        <p:nvSpPr>
          <p:cNvPr id="3" name="Content Placeholder 2"/>
          <p:cNvSpPr>
            <a:spLocks noGrp="1"/>
          </p:cNvSpPr>
          <p:nvPr>
            <p:ph idx="1"/>
          </p:nvPr>
        </p:nvSpPr>
        <p:spPr>
          <a:xfrm>
            <a:off x="935596" y="2039970"/>
            <a:ext cx="7365504" cy="3888000"/>
          </a:xfrm>
        </p:spPr>
        <p:txBody>
          <a:bodyPr/>
          <a:lstStyle/>
          <a:p>
            <a:r>
              <a:rPr lang="en-US" dirty="0"/>
              <a:t>Established in 2004 by the University </a:t>
            </a:r>
            <a:r>
              <a:rPr lang="en-US" dirty="0" smtClean="0"/>
              <a:t>Library</a:t>
            </a:r>
          </a:p>
          <a:p>
            <a:pPr lvl="1"/>
            <a:r>
              <a:rPr lang="en-US" dirty="0"/>
              <a:t>University of Bergen vice-president for research, Rune Nilsen</a:t>
            </a:r>
          </a:p>
          <a:p>
            <a:r>
              <a:rPr lang="en-US" dirty="0" smtClean="0"/>
              <a:t>Norwegian </a:t>
            </a:r>
            <a:r>
              <a:rPr lang="en-US" dirty="0"/>
              <a:t>Open Research </a:t>
            </a:r>
            <a:r>
              <a:rPr lang="en-US" dirty="0" smtClean="0"/>
              <a:t>Archives </a:t>
            </a:r>
            <a:r>
              <a:rPr lang="en-US" dirty="0"/>
              <a:t>(NORA</a:t>
            </a:r>
            <a:r>
              <a:rPr lang="en-US" dirty="0" smtClean="0"/>
              <a:t>) (2004)</a:t>
            </a:r>
          </a:p>
          <a:p>
            <a:pPr lvl="1"/>
            <a:r>
              <a:rPr lang="en-US" dirty="0" smtClean="0"/>
              <a:t>Library initiative, support from the Ministry of Education &amp; Research</a:t>
            </a:r>
            <a:endParaRPr lang="en-US" dirty="0"/>
          </a:p>
          <a:p>
            <a:pPr lvl="1"/>
            <a:r>
              <a:rPr lang="en-US" dirty="0" smtClean="0"/>
              <a:t>Unit: Directorate for ICT and joint services</a:t>
            </a:r>
            <a:endParaRPr lang="en-US" dirty="0"/>
          </a:p>
        </p:txBody>
      </p:sp>
      <p:sp>
        <p:nvSpPr>
          <p:cNvPr id="4" name="Date Placeholder 3"/>
          <p:cNvSpPr>
            <a:spLocks noGrp="1"/>
          </p:cNvSpPr>
          <p:nvPr>
            <p:ph type="dt" sz="half" idx="10"/>
          </p:nvPr>
        </p:nvSpPr>
        <p:spPr/>
        <p:txBody>
          <a:bodyPr/>
          <a:lstStyle/>
          <a:p>
            <a:endParaRPr lang="nb-NO" dirty="0"/>
          </a:p>
        </p:txBody>
      </p:sp>
      <p:sp>
        <p:nvSpPr>
          <p:cNvPr id="5" name="Footer Placeholder 4"/>
          <p:cNvSpPr>
            <a:spLocks noGrp="1"/>
          </p:cNvSpPr>
          <p:nvPr>
            <p:ph type="ftr" sz="quarter" idx="11"/>
          </p:nvPr>
        </p:nvSpPr>
        <p:spPr/>
        <p:txBody>
          <a:bodyPr/>
          <a:lstStyle/>
          <a:p>
            <a:r>
              <a:rPr lang="nb-NO" dirty="0" smtClean="0"/>
              <a:t>University of Bergen</a:t>
            </a:r>
            <a:endParaRPr lang="nb-NO" dirty="0"/>
          </a:p>
        </p:txBody>
      </p:sp>
      <p:sp>
        <p:nvSpPr>
          <p:cNvPr id="6" name="Slide Number Placeholder 5"/>
          <p:cNvSpPr>
            <a:spLocks noGrp="1"/>
          </p:cNvSpPr>
          <p:nvPr>
            <p:ph type="sldNum" sz="quarter" idx="12"/>
          </p:nvPr>
        </p:nvSpPr>
        <p:spPr/>
        <p:txBody>
          <a:bodyPr/>
          <a:lstStyle/>
          <a:p>
            <a:r>
              <a:rPr lang="nb-NO" smtClean="0"/>
              <a:t>PAGE </a:t>
            </a:r>
            <a:fld id="{06C54713-27B5-4268-B680-29C9FB350413}" type="slidenum">
              <a:rPr lang="nb-NO" smtClean="0"/>
              <a:pPr/>
              <a:t>4</a:t>
            </a:fld>
            <a:endParaRPr lang="nb-NO" dirty="0"/>
          </a:p>
        </p:txBody>
      </p:sp>
    </p:spTree>
    <p:extLst>
      <p:ext uri="{BB962C8B-B14F-4D97-AF65-F5344CB8AC3E}">
        <p14:creationId xmlns:p14="http://schemas.microsoft.com/office/powerpoint/2010/main" val="173432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Council Policy 2009</a:t>
            </a:r>
            <a:endParaRPr lang="en-US" dirty="0"/>
          </a:p>
        </p:txBody>
      </p:sp>
      <p:sp>
        <p:nvSpPr>
          <p:cNvPr id="3" name="Content Placeholder 2"/>
          <p:cNvSpPr>
            <a:spLocks noGrp="1"/>
          </p:cNvSpPr>
          <p:nvPr>
            <p:ph idx="1"/>
          </p:nvPr>
        </p:nvSpPr>
        <p:spPr/>
        <p:txBody>
          <a:bodyPr/>
          <a:lstStyle/>
          <a:p>
            <a:r>
              <a:rPr lang="en-US" dirty="0">
                <a:solidFill>
                  <a:schemeClr val="tx1"/>
                </a:solidFill>
              </a:rPr>
              <a:t>The Norwegian Research Council demands that scholarly research articles that they wholly or partly fund have to be made available open access. All articles have to be archived in an open research archive</a:t>
            </a:r>
            <a:r>
              <a:rPr lang="en-US" dirty="0" smtClean="0">
                <a:solidFill>
                  <a:schemeClr val="tx1"/>
                </a:solidFill>
              </a:rPr>
              <a:t>.</a:t>
            </a:r>
          </a:p>
          <a:p>
            <a:endParaRPr lang="en-US" dirty="0">
              <a:solidFill>
                <a:schemeClr val="tx1"/>
              </a:solidFill>
            </a:endParaRPr>
          </a:p>
          <a:p>
            <a:r>
              <a:rPr lang="en-US" dirty="0" smtClean="0">
                <a:solidFill>
                  <a:schemeClr val="tx1"/>
                </a:solidFill>
              </a:rPr>
              <a:t>Choose Open Access- </a:t>
            </a:r>
            <a:r>
              <a:rPr lang="en-US" dirty="0" smtClean="0">
                <a:solidFill>
                  <a:schemeClr val="tx1"/>
                </a:solidFill>
              </a:rPr>
              <a:t>journals (with funding)</a:t>
            </a:r>
            <a:endParaRPr lang="en-US" dirty="0" smtClean="0">
              <a:solidFill>
                <a:schemeClr val="tx1"/>
              </a:solidFill>
            </a:endParaRPr>
          </a:p>
          <a:p>
            <a:r>
              <a:rPr lang="en-US" dirty="0" smtClean="0">
                <a:solidFill>
                  <a:schemeClr val="tx1"/>
                </a:solidFill>
              </a:rPr>
              <a:t>Peer-reviewed version, embargo</a:t>
            </a:r>
            <a:endParaRPr lang="en-US" dirty="0">
              <a:solidFill>
                <a:schemeClr val="tx1"/>
              </a:solidFill>
            </a:endParaRPr>
          </a:p>
        </p:txBody>
      </p:sp>
      <p:sp>
        <p:nvSpPr>
          <p:cNvPr id="4" name="Date Placeholder 3"/>
          <p:cNvSpPr>
            <a:spLocks noGrp="1"/>
          </p:cNvSpPr>
          <p:nvPr>
            <p:ph type="dt" sz="half" idx="10"/>
          </p:nvPr>
        </p:nvSpPr>
        <p:spPr/>
        <p:txBody>
          <a:bodyPr/>
          <a:lstStyle/>
          <a:p>
            <a:endParaRPr lang="nb-NO" dirty="0"/>
          </a:p>
        </p:txBody>
      </p:sp>
      <p:sp>
        <p:nvSpPr>
          <p:cNvPr id="5" name="Footer Placeholder 4"/>
          <p:cNvSpPr>
            <a:spLocks noGrp="1"/>
          </p:cNvSpPr>
          <p:nvPr>
            <p:ph type="ftr" sz="quarter" idx="11"/>
          </p:nvPr>
        </p:nvSpPr>
        <p:spPr/>
        <p:txBody>
          <a:bodyPr/>
          <a:lstStyle/>
          <a:p>
            <a:r>
              <a:rPr lang="nb-NO" dirty="0" smtClean="0"/>
              <a:t>University of Bergen</a:t>
            </a:r>
            <a:endParaRPr lang="nb-NO" dirty="0"/>
          </a:p>
        </p:txBody>
      </p:sp>
      <p:sp>
        <p:nvSpPr>
          <p:cNvPr id="6" name="Slide Number Placeholder 5"/>
          <p:cNvSpPr>
            <a:spLocks noGrp="1"/>
          </p:cNvSpPr>
          <p:nvPr>
            <p:ph type="sldNum" sz="quarter" idx="12"/>
          </p:nvPr>
        </p:nvSpPr>
        <p:spPr/>
        <p:txBody>
          <a:bodyPr/>
          <a:lstStyle/>
          <a:p>
            <a:r>
              <a:rPr lang="nb-NO" smtClean="0"/>
              <a:t>PAGE </a:t>
            </a:r>
            <a:fld id="{06C54713-27B5-4268-B680-29C9FB350413}" type="slidenum">
              <a:rPr lang="nb-NO" smtClean="0"/>
              <a:pPr/>
              <a:t>5</a:t>
            </a:fld>
            <a:endParaRPr lang="nb-NO" dirty="0"/>
          </a:p>
        </p:txBody>
      </p:sp>
    </p:spTree>
    <p:extLst>
      <p:ext uri="{BB962C8B-B14F-4D97-AF65-F5344CB8AC3E}">
        <p14:creationId xmlns:p14="http://schemas.microsoft.com/office/powerpoint/2010/main" val="3429043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UiB</a:t>
            </a:r>
            <a:r>
              <a:rPr lang="en-US" dirty="0" smtClean="0"/>
              <a:t> Open </a:t>
            </a:r>
            <a:r>
              <a:rPr lang="en-US" dirty="0" smtClean="0"/>
              <a:t>Access policy 2009</a:t>
            </a:r>
            <a:endParaRPr lang="en-US" dirty="0"/>
          </a:p>
        </p:txBody>
      </p:sp>
      <p:sp>
        <p:nvSpPr>
          <p:cNvPr id="3" name="Content Placeholder 2"/>
          <p:cNvSpPr>
            <a:spLocks noGrp="1"/>
          </p:cNvSpPr>
          <p:nvPr>
            <p:ph idx="1"/>
          </p:nvPr>
        </p:nvSpPr>
        <p:spPr/>
        <p:txBody>
          <a:bodyPr>
            <a:normAutofit lnSpcReduction="10000"/>
          </a:bodyPr>
          <a:lstStyle/>
          <a:p>
            <a:r>
              <a:rPr lang="en-US" dirty="0"/>
              <a:t>Research available Open Access through </a:t>
            </a:r>
            <a:r>
              <a:rPr lang="en-US" b="1" dirty="0"/>
              <a:t>open </a:t>
            </a:r>
            <a:r>
              <a:rPr lang="en-US" b="1" dirty="0" smtClean="0"/>
              <a:t>archives</a:t>
            </a:r>
            <a:endParaRPr lang="en-US" dirty="0" smtClean="0"/>
          </a:p>
          <a:p>
            <a:r>
              <a:rPr lang="en-US" dirty="0" smtClean="0"/>
              <a:t>Researchers asked </a:t>
            </a:r>
            <a:r>
              <a:rPr lang="en-US" dirty="0"/>
              <a:t>to </a:t>
            </a:r>
            <a:r>
              <a:rPr lang="en-US" b="1" dirty="0"/>
              <a:t>deliver their peer-reviewed</a:t>
            </a:r>
            <a:r>
              <a:rPr lang="en-US" dirty="0"/>
              <a:t> articles to the </a:t>
            </a:r>
            <a:r>
              <a:rPr lang="en-US" dirty="0" smtClean="0"/>
              <a:t>University within </a:t>
            </a:r>
            <a:r>
              <a:rPr lang="en-US" dirty="0"/>
              <a:t>the date of publishing</a:t>
            </a:r>
          </a:p>
          <a:p>
            <a:r>
              <a:rPr lang="en-US" dirty="0"/>
              <a:t>Peer-reviewed articles </a:t>
            </a:r>
            <a:r>
              <a:rPr lang="en-US" b="1" dirty="0"/>
              <a:t>should be made available</a:t>
            </a:r>
            <a:r>
              <a:rPr lang="en-US" dirty="0"/>
              <a:t> in BORA in agreement with authors and </a:t>
            </a:r>
            <a:r>
              <a:rPr lang="en-US" dirty="0" smtClean="0"/>
              <a:t>publisher</a:t>
            </a:r>
          </a:p>
          <a:p>
            <a:r>
              <a:rPr lang="en-US" b="1" dirty="0" smtClean="0"/>
              <a:t>University </a:t>
            </a:r>
            <a:r>
              <a:rPr lang="en-US" b="1" dirty="0"/>
              <a:t>Library </a:t>
            </a:r>
            <a:r>
              <a:rPr lang="en-US" dirty="0" smtClean="0"/>
              <a:t>given </a:t>
            </a:r>
            <a:r>
              <a:rPr lang="en-US" dirty="0"/>
              <a:t>the responsibility to inform and facilitate the adaption of the policy</a:t>
            </a:r>
          </a:p>
          <a:p>
            <a:endParaRPr lang="en-US" dirty="0"/>
          </a:p>
        </p:txBody>
      </p:sp>
      <p:sp>
        <p:nvSpPr>
          <p:cNvPr id="4" name="Date Placeholder 3"/>
          <p:cNvSpPr>
            <a:spLocks noGrp="1"/>
          </p:cNvSpPr>
          <p:nvPr>
            <p:ph type="dt" sz="half" idx="10"/>
          </p:nvPr>
        </p:nvSpPr>
        <p:spPr/>
        <p:txBody>
          <a:bodyPr/>
          <a:lstStyle/>
          <a:p>
            <a:endParaRPr lang="nb-NO" dirty="0"/>
          </a:p>
        </p:txBody>
      </p:sp>
      <p:sp>
        <p:nvSpPr>
          <p:cNvPr id="5" name="Footer Placeholder 4"/>
          <p:cNvSpPr>
            <a:spLocks noGrp="1"/>
          </p:cNvSpPr>
          <p:nvPr>
            <p:ph type="ftr" sz="quarter" idx="11"/>
          </p:nvPr>
        </p:nvSpPr>
        <p:spPr/>
        <p:txBody>
          <a:bodyPr/>
          <a:lstStyle/>
          <a:p>
            <a:r>
              <a:rPr lang="nb-NO" dirty="0" smtClean="0"/>
              <a:t>University of Bergen</a:t>
            </a:r>
            <a:endParaRPr lang="nb-NO" dirty="0"/>
          </a:p>
        </p:txBody>
      </p:sp>
      <p:sp>
        <p:nvSpPr>
          <p:cNvPr id="6" name="Slide Number Placeholder 5"/>
          <p:cNvSpPr>
            <a:spLocks noGrp="1"/>
          </p:cNvSpPr>
          <p:nvPr>
            <p:ph type="sldNum" sz="quarter" idx="12"/>
          </p:nvPr>
        </p:nvSpPr>
        <p:spPr/>
        <p:txBody>
          <a:bodyPr/>
          <a:lstStyle/>
          <a:p>
            <a:r>
              <a:rPr lang="nb-NO" smtClean="0"/>
              <a:t>PAGE </a:t>
            </a:r>
            <a:fld id="{06C54713-27B5-4268-B680-29C9FB350413}" type="slidenum">
              <a:rPr lang="nb-NO" smtClean="0"/>
              <a:pPr/>
              <a:t>6</a:t>
            </a:fld>
            <a:endParaRPr lang="nb-NO" dirty="0"/>
          </a:p>
        </p:txBody>
      </p:sp>
    </p:spTree>
    <p:extLst>
      <p:ext uri="{BB962C8B-B14F-4D97-AF65-F5344CB8AC3E}">
        <p14:creationId xmlns:p14="http://schemas.microsoft.com/office/powerpoint/2010/main" val="4044889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for Open Access 2010</a:t>
            </a:r>
            <a:endParaRPr lang="en-US" dirty="0"/>
          </a:p>
        </p:txBody>
      </p:sp>
      <p:sp>
        <p:nvSpPr>
          <p:cNvPr id="3" name="Content Placeholder 2"/>
          <p:cNvSpPr>
            <a:spLocks noGrp="1"/>
          </p:cNvSpPr>
          <p:nvPr>
            <p:ph idx="1"/>
          </p:nvPr>
        </p:nvSpPr>
        <p:spPr/>
        <p:txBody>
          <a:bodyPr/>
          <a:lstStyle/>
          <a:p>
            <a:pPr marL="0" indent="0">
              <a:buNone/>
            </a:pPr>
            <a:r>
              <a:rPr lang="en-US" dirty="0" smtClean="0"/>
              <a:t>Conclusions:</a:t>
            </a:r>
            <a:r>
              <a:rPr lang="en-US" dirty="0"/>
              <a:t/>
            </a:r>
            <a:br>
              <a:rPr lang="en-US" dirty="0"/>
            </a:br>
            <a:endParaRPr lang="en-US" dirty="0"/>
          </a:p>
          <a:p>
            <a:r>
              <a:rPr lang="en-US" dirty="0"/>
              <a:t>Researchers are positive to Open Access</a:t>
            </a:r>
          </a:p>
          <a:p>
            <a:r>
              <a:rPr lang="en-US" dirty="0"/>
              <a:t>They do not have the motivation to self-archive - the mandate from 2009 is not something they relate to</a:t>
            </a:r>
          </a:p>
          <a:p>
            <a:r>
              <a:rPr lang="en-US" dirty="0" smtClean="0"/>
              <a:t>Many </a:t>
            </a:r>
            <a:r>
              <a:rPr lang="en-US" dirty="0" smtClean="0"/>
              <a:t>are </a:t>
            </a:r>
            <a:r>
              <a:rPr lang="en-US" dirty="0"/>
              <a:t>more interested in support to publish in Open Access-journals</a:t>
            </a:r>
          </a:p>
          <a:p>
            <a:endParaRPr lang="en-US" dirty="0"/>
          </a:p>
        </p:txBody>
      </p:sp>
      <p:sp>
        <p:nvSpPr>
          <p:cNvPr id="4" name="Date Placeholder 3"/>
          <p:cNvSpPr>
            <a:spLocks noGrp="1"/>
          </p:cNvSpPr>
          <p:nvPr>
            <p:ph type="dt" sz="half" idx="10"/>
          </p:nvPr>
        </p:nvSpPr>
        <p:spPr/>
        <p:txBody>
          <a:bodyPr/>
          <a:lstStyle/>
          <a:p>
            <a:endParaRPr lang="nb-NO" dirty="0"/>
          </a:p>
        </p:txBody>
      </p:sp>
      <p:sp>
        <p:nvSpPr>
          <p:cNvPr id="5" name="Footer Placeholder 4"/>
          <p:cNvSpPr>
            <a:spLocks noGrp="1"/>
          </p:cNvSpPr>
          <p:nvPr>
            <p:ph type="ftr" sz="quarter" idx="11"/>
          </p:nvPr>
        </p:nvSpPr>
        <p:spPr/>
        <p:txBody>
          <a:bodyPr/>
          <a:lstStyle/>
          <a:p>
            <a:r>
              <a:rPr lang="nb-NO" dirty="0" smtClean="0"/>
              <a:t>University of Bergen</a:t>
            </a:r>
            <a:endParaRPr lang="nb-NO" dirty="0"/>
          </a:p>
        </p:txBody>
      </p:sp>
      <p:sp>
        <p:nvSpPr>
          <p:cNvPr id="6" name="Slide Number Placeholder 5"/>
          <p:cNvSpPr>
            <a:spLocks noGrp="1"/>
          </p:cNvSpPr>
          <p:nvPr>
            <p:ph type="sldNum" sz="quarter" idx="12"/>
          </p:nvPr>
        </p:nvSpPr>
        <p:spPr/>
        <p:txBody>
          <a:bodyPr/>
          <a:lstStyle/>
          <a:p>
            <a:r>
              <a:rPr lang="nb-NO" smtClean="0"/>
              <a:t>PAGE </a:t>
            </a:r>
            <a:fld id="{06C54713-27B5-4268-B680-29C9FB350413}" type="slidenum">
              <a:rPr lang="nb-NO" smtClean="0"/>
              <a:pPr/>
              <a:t>7</a:t>
            </a:fld>
            <a:endParaRPr lang="nb-NO" dirty="0"/>
          </a:p>
        </p:txBody>
      </p:sp>
    </p:spTree>
    <p:extLst>
      <p:ext uri="{BB962C8B-B14F-4D97-AF65-F5344CB8AC3E}">
        <p14:creationId xmlns:p14="http://schemas.microsoft.com/office/powerpoint/2010/main" val="1593748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Access policy 2012</a:t>
            </a:r>
            <a:endParaRPr lang="en-US" dirty="0"/>
          </a:p>
        </p:txBody>
      </p:sp>
      <p:sp>
        <p:nvSpPr>
          <p:cNvPr id="3" name="Content Placeholder 2"/>
          <p:cNvSpPr>
            <a:spLocks noGrp="1"/>
          </p:cNvSpPr>
          <p:nvPr>
            <p:ph idx="1"/>
          </p:nvPr>
        </p:nvSpPr>
        <p:spPr/>
        <p:txBody>
          <a:bodyPr>
            <a:normAutofit/>
          </a:bodyPr>
          <a:lstStyle/>
          <a:p>
            <a:r>
              <a:rPr lang="en-US" dirty="0" smtClean="0"/>
              <a:t>Take </a:t>
            </a:r>
            <a:r>
              <a:rPr lang="en-US" dirty="0"/>
              <a:t>action towards to other Universities </a:t>
            </a:r>
            <a:r>
              <a:rPr lang="en-US" dirty="0" smtClean="0"/>
              <a:t>and </a:t>
            </a:r>
            <a:r>
              <a:rPr lang="en-US" dirty="0"/>
              <a:t>political authorities to find satisfactory </a:t>
            </a:r>
            <a:r>
              <a:rPr lang="en-US" b="1" dirty="0"/>
              <a:t>national and international actions</a:t>
            </a:r>
            <a:r>
              <a:rPr lang="en-US" dirty="0"/>
              <a:t> for Open </a:t>
            </a:r>
            <a:r>
              <a:rPr lang="en-US" dirty="0" smtClean="0"/>
              <a:t>Access</a:t>
            </a:r>
          </a:p>
          <a:p>
            <a:r>
              <a:rPr lang="en-US" dirty="0" smtClean="0"/>
              <a:t>The </a:t>
            </a:r>
            <a:r>
              <a:rPr lang="en-US" dirty="0"/>
              <a:t>responsibility of the </a:t>
            </a:r>
            <a:r>
              <a:rPr lang="en-US" b="1" dirty="0"/>
              <a:t>University leadership </a:t>
            </a:r>
            <a:r>
              <a:rPr lang="en-US" dirty="0"/>
              <a:t>to follow up</a:t>
            </a:r>
          </a:p>
          <a:p>
            <a:pPr marL="0" indent="0">
              <a:buNone/>
            </a:pPr>
            <a:endParaRPr lang="en-US" dirty="0"/>
          </a:p>
        </p:txBody>
      </p:sp>
      <p:sp>
        <p:nvSpPr>
          <p:cNvPr id="4" name="Date Placeholder 3"/>
          <p:cNvSpPr>
            <a:spLocks noGrp="1"/>
          </p:cNvSpPr>
          <p:nvPr>
            <p:ph type="dt" sz="half" idx="10"/>
          </p:nvPr>
        </p:nvSpPr>
        <p:spPr/>
        <p:txBody>
          <a:bodyPr/>
          <a:lstStyle/>
          <a:p>
            <a:endParaRPr lang="nb-NO" dirty="0"/>
          </a:p>
        </p:txBody>
      </p:sp>
      <p:sp>
        <p:nvSpPr>
          <p:cNvPr id="5" name="Footer Placeholder 4"/>
          <p:cNvSpPr>
            <a:spLocks noGrp="1"/>
          </p:cNvSpPr>
          <p:nvPr>
            <p:ph type="ftr" sz="quarter" idx="11"/>
          </p:nvPr>
        </p:nvSpPr>
        <p:spPr/>
        <p:txBody>
          <a:bodyPr/>
          <a:lstStyle/>
          <a:p>
            <a:r>
              <a:rPr lang="nb-NO" dirty="0" smtClean="0"/>
              <a:t>University of Bergen</a:t>
            </a:r>
            <a:endParaRPr lang="nb-NO" dirty="0"/>
          </a:p>
        </p:txBody>
      </p:sp>
      <p:sp>
        <p:nvSpPr>
          <p:cNvPr id="6" name="Slide Number Placeholder 5"/>
          <p:cNvSpPr>
            <a:spLocks noGrp="1"/>
          </p:cNvSpPr>
          <p:nvPr>
            <p:ph type="sldNum" sz="quarter" idx="12"/>
          </p:nvPr>
        </p:nvSpPr>
        <p:spPr/>
        <p:txBody>
          <a:bodyPr/>
          <a:lstStyle/>
          <a:p>
            <a:r>
              <a:rPr lang="nb-NO" smtClean="0"/>
              <a:t>PAGE </a:t>
            </a:r>
            <a:fld id="{06C54713-27B5-4268-B680-29C9FB350413}" type="slidenum">
              <a:rPr lang="nb-NO" smtClean="0"/>
              <a:pPr/>
              <a:t>8</a:t>
            </a:fld>
            <a:endParaRPr lang="nb-NO" dirty="0"/>
          </a:p>
        </p:txBody>
      </p:sp>
    </p:spTree>
    <p:extLst>
      <p:ext uri="{BB962C8B-B14F-4D97-AF65-F5344CB8AC3E}">
        <p14:creationId xmlns:p14="http://schemas.microsoft.com/office/powerpoint/2010/main" val="489180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2920" y="1124744"/>
            <a:ext cx="7365504" cy="4647221"/>
          </a:xfrm>
        </p:spPr>
        <p:txBody>
          <a:bodyPr>
            <a:normAutofit lnSpcReduction="10000"/>
          </a:bodyPr>
          <a:lstStyle/>
          <a:p>
            <a:r>
              <a:rPr lang="en-US" dirty="0"/>
              <a:t>The University asks all employees to make their research publications available open access </a:t>
            </a:r>
            <a:r>
              <a:rPr lang="en-US" b="1" dirty="0"/>
              <a:t>if possible</a:t>
            </a:r>
            <a:r>
              <a:rPr lang="en-US" dirty="0"/>
              <a:t>, either through </a:t>
            </a:r>
            <a:r>
              <a:rPr lang="en-US" b="1" dirty="0"/>
              <a:t>open research archives </a:t>
            </a:r>
            <a:r>
              <a:rPr lang="en-US" dirty="0"/>
              <a:t>and/or </a:t>
            </a:r>
            <a:r>
              <a:rPr lang="en-US" b="1" dirty="0"/>
              <a:t>through open publishing</a:t>
            </a:r>
            <a:r>
              <a:rPr lang="en-US" dirty="0"/>
              <a:t>.</a:t>
            </a:r>
          </a:p>
          <a:p>
            <a:r>
              <a:rPr lang="en-US" dirty="0"/>
              <a:t>Employees are </a:t>
            </a:r>
            <a:r>
              <a:rPr lang="en-US" b="1" dirty="0"/>
              <a:t>encouraged</a:t>
            </a:r>
            <a:r>
              <a:rPr lang="en-US" dirty="0"/>
              <a:t> to publish their scientific work with publishers that ensure open access, as far as such publishing does not conflict with </a:t>
            </a:r>
            <a:r>
              <a:rPr lang="en-US" b="1" dirty="0"/>
              <a:t>academic freedom </a:t>
            </a:r>
            <a:r>
              <a:rPr lang="en-US" dirty="0"/>
              <a:t>or the University’ goal to publish in </a:t>
            </a:r>
            <a:r>
              <a:rPr lang="en-US" b="1" dirty="0"/>
              <a:t>reputable publishing </a:t>
            </a:r>
            <a:r>
              <a:rPr lang="en-US" dirty="0"/>
              <a:t>channels</a:t>
            </a:r>
          </a:p>
          <a:p>
            <a:r>
              <a:rPr lang="en-US" b="1" dirty="0"/>
              <a:t>Theses and dissertations </a:t>
            </a:r>
            <a:r>
              <a:rPr lang="en-US" dirty="0"/>
              <a:t>included in the policy</a:t>
            </a:r>
          </a:p>
          <a:p>
            <a:endParaRPr lang="en-US" dirty="0"/>
          </a:p>
          <a:p>
            <a:endParaRPr lang="en-US" dirty="0"/>
          </a:p>
        </p:txBody>
      </p:sp>
      <p:sp>
        <p:nvSpPr>
          <p:cNvPr id="4" name="Date Placeholder 3"/>
          <p:cNvSpPr>
            <a:spLocks noGrp="1"/>
          </p:cNvSpPr>
          <p:nvPr>
            <p:ph type="dt" sz="half" idx="10"/>
          </p:nvPr>
        </p:nvSpPr>
        <p:spPr/>
        <p:txBody>
          <a:bodyPr/>
          <a:lstStyle/>
          <a:p>
            <a:endParaRPr lang="nb-NO" dirty="0"/>
          </a:p>
        </p:txBody>
      </p:sp>
      <p:sp>
        <p:nvSpPr>
          <p:cNvPr id="5" name="Footer Placeholder 4"/>
          <p:cNvSpPr>
            <a:spLocks noGrp="1"/>
          </p:cNvSpPr>
          <p:nvPr>
            <p:ph type="ftr" sz="quarter" idx="11"/>
          </p:nvPr>
        </p:nvSpPr>
        <p:spPr/>
        <p:txBody>
          <a:bodyPr/>
          <a:lstStyle/>
          <a:p>
            <a:r>
              <a:rPr lang="nb-NO" dirty="0" smtClean="0"/>
              <a:t>University of Bergen</a:t>
            </a:r>
            <a:endParaRPr lang="nb-NO" dirty="0"/>
          </a:p>
        </p:txBody>
      </p:sp>
      <p:sp>
        <p:nvSpPr>
          <p:cNvPr id="6" name="Slide Number Placeholder 5"/>
          <p:cNvSpPr>
            <a:spLocks noGrp="1"/>
          </p:cNvSpPr>
          <p:nvPr>
            <p:ph type="sldNum" sz="quarter" idx="12"/>
          </p:nvPr>
        </p:nvSpPr>
        <p:spPr/>
        <p:txBody>
          <a:bodyPr/>
          <a:lstStyle/>
          <a:p>
            <a:r>
              <a:rPr lang="nb-NO" smtClean="0"/>
              <a:t>PAGE </a:t>
            </a:r>
            <a:fld id="{06C54713-27B5-4268-B680-29C9FB350413}" type="slidenum">
              <a:rPr lang="nb-NO" smtClean="0"/>
              <a:pPr/>
              <a:t>9</a:t>
            </a:fld>
            <a:endParaRPr lang="nb-NO" dirty="0"/>
          </a:p>
        </p:txBody>
      </p:sp>
    </p:spTree>
    <p:extLst>
      <p:ext uri="{BB962C8B-B14F-4D97-AF65-F5344CB8AC3E}">
        <p14:creationId xmlns:p14="http://schemas.microsoft.com/office/powerpoint/2010/main" val="3929535886"/>
      </p:ext>
    </p:extLst>
  </p:cSld>
  <p:clrMapOvr>
    <a:masterClrMapping/>
  </p:clrMapOvr>
</p:sld>
</file>

<file path=ppt/theme/theme1.xml><?xml version="1.0" encoding="utf-8"?>
<a:theme xmlns:a="http://schemas.openxmlformats.org/drawingml/2006/main" name="UiB_english_blue">
  <a:themeElements>
    <a:clrScheme name="UiB fargepalett">
      <a:dk1>
        <a:sysClr val="windowText" lastClr="000000"/>
      </a:dk1>
      <a:lt1>
        <a:srgbClr val="FFFFFF"/>
      </a:lt1>
      <a:dk2>
        <a:srgbClr val="716657"/>
      </a:dk2>
      <a:lt2>
        <a:srgbClr val="F5F5F5"/>
      </a:lt2>
      <a:accent1>
        <a:srgbClr val="DB3F3D"/>
      </a:accent1>
      <a:accent2>
        <a:srgbClr val="4EA0B7"/>
      </a:accent2>
      <a:accent3>
        <a:srgbClr val="789A5B"/>
      </a:accent3>
      <a:accent4>
        <a:srgbClr val="CDAB3F"/>
      </a:accent4>
      <a:accent5>
        <a:srgbClr val="705686"/>
      </a:accent5>
      <a:accent6>
        <a:srgbClr val="847268"/>
      </a:accent6>
      <a:hlink>
        <a:srgbClr val="4EA0B7"/>
      </a:hlink>
      <a:folHlink>
        <a:srgbClr val="004C70"/>
      </a:folHlink>
    </a:clrScheme>
    <a:fontScheme name="UiB Maler 2016">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UiB_norsk_rød-gen.potx</Template>
  <TotalTime>1300</TotalTime>
  <Words>890</Words>
  <Application>Microsoft Office PowerPoint</Application>
  <PresentationFormat>On-screen Show (4:3)</PresentationFormat>
  <Paragraphs>128</Paragraphs>
  <Slides>19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Myriad Pro</vt:lpstr>
      <vt:lpstr>Times New Roman</vt:lpstr>
      <vt:lpstr>UiB_english_blue</vt:lpstr>
      <vt:lpstr>The University of Bergen Open Access mandates </vt:lpstr>
      <vt:lpstr>Outine</vt:lpstr>
      <vt:lpstr>The BBB-definition on Open Access </vt:lpstr>
      <vt:lpstr>Bergen Open Research Archive</vt:lpstr>
      <vt:lpstr>Research Council Policy 2009</vt:lpstr>
      <vt:lpstr>UiB Open Access policy 2009</vt:lpstr>
      <vt:lpstr>Project for Open Access 2010</vt:lpstr>
      <vt:lpstr>Open Access policy 2012</vt:lpstr>
      <vt:lpstr>PowerPoint Presentation</vt:lpstr>
      <vt:lpstr>Open Access fund 2013</vt:lpstr>
      <vt:lpstr>National guidelines 2017</vt:lpstr>
      <vt:lpstr>PowerPoint Presentation</vt:lpstr>
      <vt:lpstr>PowerPoint Presentation</vt:lpstr>
      <vt:lpstr>Examples of mandates Norway </vt:lpstr>
      <vt:lpstr>Open Data</vt:lpstr>
      <vt:lpstr>Plan S 2018</vt:lpstr>
      <vt:lpstr>Plan S 10 principles</vt:lpstr>
      <vt:lpstr>Open Science at the University of Bergen?</vt:lpstr>
      <vt:lpstr>PowerPoint Presentation</vt:lpstr>
    </vt:vector>
  </TitlesOfParts>
  <Company>UiB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Helge Grønhaug</dc:creator>
  <cp:lastModifiedBy>Ingrid Cutler</cp:lastModifiedBy>
  <cp:revision>413</cp:revision>
  <dcterms:created xsi:type="dcterms:W3CDTF">2015-10-30T09:38:42Z</dcterms:created>
  <dcterms:modified xsi:type="dcterms:W3CDTF">2018-10-24T13:02:38Z</dcterms:modified>
</cp:coreProperties>
</file>